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8" r:id="rId2"/>
    <p:sldId id="524" r:id="rId3"/>
    <p:sldId id="535" r:id="rId4"/>
    <p:sldId id="537" r:id="rId5"/>
    <p:sldId id="536" r:id="rId6"/>
    <p:sldId id="529" r:id="rId7"/>
    <p:sldId id="530" r:id="rId8"/>
    <p:sldId id="538" r:id="rId9"/>
    <p:sldId id="539" r:id="rId10"/>
    <p:sldId id="540" r:id="rId11"/>
    <p:sldId id="531" r:id="rId12"/>
    <p:sldId id="541" r:id="rId13"/>
    <p:sldId id="542" r:id="rId14"/>
    <p:sldId id="533" r:id="rId15"/>
    <p:sldId id="543" r:id="rId16"/>
    <p:sldId id="264" r:id="rId17"/>
    <p:sldId id="263" r:id="rId18"/>
    <p:sldId id="259" r:id="rId19"/>
    <p:sldId id="266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A20"/>
    <a:srgbClr val="1F2024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660AC-656F-4C4B-A3F2-53D7AE6E36A2}" v="1" dt="2021-03-05T10:32:51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692" autoAdjust="0"/>
  </p:normalViewPr>
  <p:slideViewPr>
    <p:cSldViewPr snapToGrid="0">
      <p:cViewPr varScale="1">
        <p:scale>
          <a:sx n="78" d="100"/>
          <a:sy n="78" d="100"/>
        </p:scale>
        <p:origin x="18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anatta" userId="fa57f52891cc4abc" providerId="LiveId" clId="{9AA49E07-7D05-41DB-B6D9-03EC306F3401}"/>
    <pc:docChg chg="undo custSel addSld delSld modSld modMainMaster">
      <pc:chgData name="Michael Zanatta" userId="fa57f52891cc4abc" providerId="LiveId" clId="{9AA49E07-7D05-41DB-B6D9-03EC306F3401}" dt="2019-09-23T19:32:31.662" v="1096" actId="313"/>
      <pc:docMkLst>
        <pc:docMk/>
      </pc:docMkLst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1530269348" sldId="256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3950004283" sldId="257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313999386" sldId="259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2444615494" sldId="260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1790007942" sldId="261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3970095486" sldId="262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3571568711" sldId="263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1545818797" sldId="264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4260826608" sldId="265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3231848757" sldId="266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2077467919" sldId="267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3265336998" sldId="268"/>
        </pc:sldMkLst>
      </pc:sldChg>
      <pc:sldChg chg="modSp modTransition">
        <pc:chgData name="Michael Zanatta" userId="fa57f52891cc4abc" providerId="LiveId" clId="{9AA49E07-7D05-41DB-B6D9-03EC306F3401}" dt="2019-09-23T19:32:31.662" v="1096" actId="313"/>
        <pc:sldMkLst>
          <pc:docMk/>
          <pc:sldMk cId="4096584112" sldId="297"/>
        </pc:sldMkLst>
        <pc:spChg chg="mod">
          <ac:chgData name="Michael Zanatta" userId="fa57f52891cc4abc" providerId="LiveId" clId="{9AA49E07-7D05-41DB-B6D9-03EC306F3401}" dt="2019-09-23T19:32:31.662" v="1096" actId="313"/>
          <ac:spMkLst>
            <pc:docMk/>
            <pc:sldMk cId="4096584112" sldId="297"/>
            <ac:spMk id="2" creationId="{1679556A-3335-4D90-B5BE-3715FCB0D46B}"/>
          </ac:spMkLst>
        </pc:spChg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4202404379" sldId="320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374070016" sldId="326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1677510453" sldId="327"/>
        </pc:sldMkLst>
      </pc:sldChg>
      <pc:sldChg chg="del">
        <pc:chgData name="Michael Zanatta" userId="fa57f52891cc4abc" providerId="LiveId" clId="{9AA49E07-7D05-41DB-B6D9-03EC306F3401}" dt="2019-09-22T06:10:15.017" v="5" actId="2696"/>
        <pc:sldMkLst>
          <pc:docMk/>
          <pc:sldMk cId="1780163716" sldId="330"/>
        </pc:sldMkLst>
      </pc:sldChg>
      <pc:sldChg chg="del">
        <pc:chgData name="Michael Zanatta" userId="fa57f52891cc4abc" providerId="LiveId" clId="{9AA49E07-7D05-41DB-B6D9-03EC306F3401}" dt="2019-09-22T06:10:16.367" v="6" actId="2696"/>
        <pc:sldMkLst>
          <pc:docMk/>
          <pc:sldMk cId="1487794222" sldId="333"/>
        </pc:sldMkLst>
      </pc:sldChg>
      <pc:sldChg chg="del">
        <pc:chgData name="Michael Zanatta" userId="fa57f52891cc4abc" providerId="LiveId" clId="{9AA49E07-7D05-41DB-B6D9-03EC306F3401}" dt="2019-09-22T06:10:36.293" v="15" actId="2696"/>
        <pc:sldMkLst>
          <pc:docMk/>
          <pc:sldMk cId="3586525204" sldId="335"/>
        </pc:sldMkLst>
      </pc:sldChg>
      <pc:sldChg chg="del">
        <pc:chgData name="Michael Zanatta" userId="fa57f52891cc4abc" providerId="LiveId" clId="{9AA49E07-7D05-41DB-B6D9-03EC306F3401}" dt="2019-09-22T06:10:17.240" v="7" actId="2696"/>
        <pc:sldMkLst>
          <pc:docMk/>
          <pc:sldMk cId="1251474240" sldId="337"/>
        </pc:sldMkLst>
      </pc:sldChg>
      <pc:sldChg chg="del">
        <pc:chgData name="Michael Zanatta" userId="fa57f52891cc4abc" providerId="LiveId" clId="{9AA49E07-7D05-41DB-B6D9-03EC306F3401}" dt="2019-09-22T06:10:24.239" v="10" actId="2696"/>
        <pc:sldMkLst>
          <pc:docMk/>
          <pc:sldMk cId="2073361858" sldId="338"/>
        </pc:sldMkLst>
      </pc:sldChg>
      <pc:sldChg chg="del">
        <pc:chgData name="Michael Zanatta" userId="fa57f52891cc4abc" providerId="LiveId" clId="{9AA49E07-7D05-41DB-B6D9-03EC306F3401}" dt="2019-09-22T06:10:50.104" v="29" actId="2696"/>
        <pc:sldMkLst>
          <pc:docMk/>
          <pc:sldMk cId="1253219857" sldId="343"/>
        </pc:sldMkLst>
      </pc:sldChg>
      <pc:sldChg chg="del">
        <pc:chgData name="Michael Zanatta" userId="fa57f52891cc4abc" providerId="LiveId" clId="{9AA49E07-7D05-41DB-B6D9-03EC306F3401}" dt="2019-09-22T06:10:50.854" v="30" actId="2696"/>
        <pc:sldMkLst>
          <pc:docMk/>
          <pc:sldMk cId="4194283703" sldId="344"/>
        </pc:sldMkLst>
      </pc:sldChg>
      <pc:sldChg chg="modSp del">
        <pc:chgData name="Michael Zanatta" userId="fa57f52891cc4abc" providerId="LiveId" clId="{9AA49E07-7D05-41DB-B6D9-03EC306F3401}" dt="2019-09-22T06:11:34.824" v="72" actId="2696"/>
        <pc:sldMkLst>
          <pc:docMk/>
          <pc:sldMk cId="808742019" sldId="345"/>
        </pc:sldMkLst>
        <pc:spChg chg="mod">
          <ac:chgData name="Michael Zanatta" userId="fa57f52891cc4abc" providerId="LiveId" clId="{9AA49E07-7D05-41DB-B6D9-03EC306F3401}" dt="2019-09-22T06:11:31.195" v="71" actId="20577"/>
          <ac:spMkLst>
            <pc:docMk/>
            <pc:sldMk cId="808742019" sldId="345"/>
            <ac:spMk id="6" creationId="{EEFA8E91-7245-A04A-8978-722DA0C5AB70}"/>
          </ac:spMkLst>
        </pc:spChg>
        <pc:picChg chg="mod">
          <ac:chgData name="Michael Zanatta" userId="fa57f52891cc4abc" providerId="LiveId" clId="{9AA49E07-7D05-41DB-B6D9-03EC306F3401}" dt="2019-09-22T06:11:21.713" v="45" actId="1076"/>
          <ac:picMkLst>
            <pc:docMk/>
            <pc:sldMk cId="808742019" sldId="345"/>
            <ac:picMk id="4" creationId="{2EEAB116-0DBF-A241-95B4-1844D615F3C4}"/>
          </ac:picMkLst>
        </pc:picChg>
      </pc:sldChg>
      <pc:sldChg chg="del">
        <pc:chgData name="Michael Zanatta" userId="fa57f52891cc4abc" providerId="LiveId" clId="{9AA49E07-7D05-41DB-B6D9-03EC306F3401}" dt="2019-09-22T06:10:45.691" v="24" actId="2696"/>
        <pc:sldMkLst>
          <pc:docMk/>
          <pc:sldMk cId="894788010" sldId="346"/>
        </pc:sldMkLst>
      </pc:sldChg>
      <pc:sldChg chg="del">
        <pc:chgData name="Michael Zanatta" userId="fa57f52891cc4abc" providerId="LiveId" clId="{9AA49E07-7D05-41DB-B6D9-03EC306F3401}" dt="2019-09-22T06:10:42.214" v="20" actId="2696"/>
        <pc:sldMkLst>
          <pc:docMk/>
          <pc:sldMk cId="3608259897" sldId="347"/>
        </pc:sldMkLst>
      </pc:sldChg>
      <pc:sldChg chg="del">
        <pc:chgData name="Michael Zanatta" userId="fa57f52891cc4abc" providerId="LiveId" clId="{9AA49E07-7D05-41DB-B6D9-03EC306F3401}" dt="2019-09-22T06:10:44.944" v="23" actId="2696"/>
        <pc:sldMkLst>
          <pc:docMk/>
          <pc:sldMk cId="1457725292" sldId="349"/>
        </pc:sldMkLst>
      </pc:sldChg>
      <pc:sldChg chg="del">
        <pc:chgData name="Michael Zanatta" userId="fa57f52891cc4abc" providerId="LiveId" clId="{9AA49E07-7D05-41DB-B6D9-03EC306F3401}" dt="2019-09-22T06:10:38.511" v="18" actId="2696"/>
        <pc:sldMkLst>
          <pc:docMk/>
          <pc:sldMk cId="2199684713" sldId="350"/>
        </pc:sldMkLst>
      </pc:sldChg>
      <pc:sldChg chg="del">
        <pc:chgData name="Michael Zanatta" userId="fa57f52891cc4abc" providerId="LiveId" clId="{9AA49E07-7D05-41DB-B6D9-03EC306F3401}" dt="2019-09-22T06:10:54.201" v="33" actId="2696"/>
        <pc:sldMkLst>
          <pc:docMk/>
          <pc:sldMk cId="2649839325" sldId="351"/>
        </pc:sldMkLst>
      </pc:sldChg>
      <pc:sldChg chg="del">
        <pc:chgData name="Michael Zanatta" userId="fa57f52891cc4abc" providerId="LiveId" clId="{9AA49E07-7D05-41DB-B6D9-03EC306F3401}" dt="2019-09-22T06:10:55.214" v="34" actId="2696"/>
        <pc:sldMkLst>
          <pc:docMk/>
          <pc:sldMk cId="3242122322" sldId="352"/>
        </pc:sldMkLst>
      </pc:sldChg>
      <pc:sldChg chg="del">
        <pc:chgData name="Michael Zanatta" userId="fa57f52891cc4abc" providerId="LiveId" clId="{9AA49E07-7D05-41DB-B6D9-03EC306F3401}" dt="2019-09-22T06:10:57.303" v="35" actId="2696"/>
        <pc:sldMkLst>
          <pc:docMk/>
          <pc:sldMk cId="1928859339" sldId="353"/>
        </pc:sldMkLst>
      </pc:sldChg>
      <pc:sldChg chg="del">
        <pc:chgData name="Michael Zanatta" userId="fa57f52891cc4abc" providerId="LiveId" clId="{9AA49E07-7D05-41DB-B6D9-03EC306F3401}" dt="2019-09-22T06:10:21.692" v="8" actId="2696"/>
        <pc:sldMkLst>
          <pc:docMk/>
          <pc:sldMk cId="1075726449" sldId="354"/>
        </pc:sldMkLst>
      </pc:sldChg>
      <pc:sldChg chg="del">
        <pc:chgData name="Michael Zanatta" userId="fa57f52891cc4abc" providerId="LiveId" clId="{9AA49E07-7D05-41DB-B6D9-03EC306F3401}" dt="2019-09-22T06:10:23.425" v="9" actId="2696"/>
        <pc:sldMkLst>
          <pc:docMk/>
          <pc:sldMk cId="2108248560" sldId="355"/>
        </pc:sldMkLst>
      </pc:sldChg>
      <pc:sldChg chg="del">
        <pc:chgData name="Michael Zanatta" userId="fa57f52891cc4abc" providerId="LiveId" clId="{9AA49E07-7D05-41DB-B6D9-03EC306F3401}" dt="2019-09-22T06:10:25.210" v="11" actId="2696"/>
        <pc:sldMkLst>
          <pc:docMk/>
          <pc:sldMk cId="794551681" sldId="356"/>
        </pc:sldMkLst>
      </pc:sldChg>
      <pc:sldChg chg="del">
        <pc:chgData name="Michael Zanatta" userId="fa57f52891cc4abc" providerId="LiveId" clId="{9AA49E07-7D05-41DB-B6D9-03EC306F3401}" dt="2019-09-22T06:10:52.351" v="32" actId="2696"/>
        <pc:sldMkLst>
          <pc:docMk/>
          <pc:sldMk cId="1777363302" sldId="357"/>
        </pc:sldMkLst>
      </pc:sldChg>
      <pc:sldChg chg="del">
        <pc:chgData name="Michael Zanatta" userId="fa57f52891cc4abc" providerId="LiveId" clId="{9AA49E07-7D05-41DB-B6D9-03EC306F3401}" dt="2019-09-22T06:10:26.749" v="12" actId="2696"/>
        <pc:sldMkLst>
          <pc:docMk/>
          <pc:sldMk cId="4123004453" sldId="358"/>
        </pc:sldMkLst>
      </pc:sldChg>
      <pc:sldChg chg="del">
        <pc:chgData name="Michael Zanatta" userId="fa57f52891cc4abc" providerId="LiveId" clId="{9AA49E07-7D05-41DB-B6D9-03EC306F3401}" dt="2019-09-22T06:10:34.669" v="13" actId="2696"/>
        <pc:sldMkLst>
          <pc:docMk/>
          <pc:sldMk cId="478440508" sldId="360"/>
        </pc:sldMkLst>
      </pc:sldChg>
      <pc:sldChg chg="del">
        <pc:chgData name="Michael Zanatta" userId="fa57f52891cc4abc" providerId="LiveId" clId="{9AA49E07-7D05-41DB-B6D9-03EC306F3401}" dt="2019-09-22T06:10:37.072" v="16" actId="2696"/>
        <pc:sldMkLst>
          <pc:docMk/>
          <pc:sldMk cId="1236802358" sldId="361"/>
        </pc:sldMkLst>
      </pc:sldChg>
      <pc:sldChg chg="del">
        <pc:chgData name="Michael Zanatta" userId="fa57f52891cc4abc" providerId="LiveId" clId="{9AA49E07-7D05-41DB-B6D9-03EC306F3401}" dt="2019-09-22T06:10:37.822" v="17" actId="2696"/>
        <pc:sldMkLst>
          <pc:docMk/>
          <pc:sldMk cId="3951089274" sldId="362"/>
        </pc:sldMkLst>
      </pc:sldChg>
      <pc:sldChg chg="del">
        <pc:chgData name="Michael Zanatta" userId="fa57f52891cc4abc" providerId="LiveId" clId="{9AA49E07-7D05-41DB-B6D9-03EC306F3401}" dt="2019-09-22T06:10:39.246" v="19" actId="2696"/>
        <pc:sldMkLst>
          <pc:docMk/>
          <pc:sldMk cId="3659587323" sldId="363"/>
        </pc:sldMkLst>
      </pc:sldChg>
      <pc:sldChg chg="del">
        <pc:chgData name="Michael Zanatta" userId="fa57f52891cc4abc" providerId="LiveId" clId="{9AA49E07-7D05-41DB-B6D9-03EC306F3401}" dt="2019-09-22T06:10:35.424" v="14" actId="2696"/>
        <pc:sldMkLst>
          <pc:docMk/>
          <pc:sldMk cId="1254899095" sldId="364"/>
        </pc:sldMkLst>
      </pc:sldChg>
      <pc:sldChg chg="del">
        <pc:chgData name="Michael Zanatta" userId="fa57f52891cc4abc" providerId="LiveId" clId="{9AA49E07-7D05-41DB-B6D9-03EC306F3401}" dt="2019-09-22T06:10:43.264" v="21" actId="2696"/>
        <pc:sldMkLst>
          <pc:docMk/>
          <pc:sldMk cId="2014152402" sldId="365"/>
        </pc:sldMkLst>
      </pc:sldChg>
      <pc:sldChg chg="del">
        <pc:chgData name="Michael Zanatta" userId="fa57f52891cc4abc" providerId="LiveId" clId="{9AA49E07-7D05-41DB-B6D9-03EC306F3401}" dt="2019-09-22T06:10:44.158" v="22" actId="2696"/>
        <pc:sldMkLst>
          <pc:docMk/>
          <pc:sldMk cId="2663223939" sldId="366"/>
        </pc:sldMkLst>
      </pc:sldChg>
      <pc:sldChg chg="del">
        <pc:chgData name="Michael Zanatta" userId="fa57f52891cc4abc" providerId="LiveId" clId="{9AA49E07-7D05-41DB-B6D9-03EC306F3401}" dt="2019-09-22T06:10:47.353" v="26" actId="2696"/>
        <pc:sldMkLst>
          <pc:docMk/>
          <pc:sldMk cId="38973920" sldId="367"/>
        </pc:sldMkLst>
      </pc:sldChg>
      <pc:sldChg chg="del">
        <pc:chgData name="Michael Zanatta" userId="fa57f52891cc4abc" providerId="LiveId" clId="{9AA49E07-7D05-41DB-B6D9-03EC306F3401}" dt="2019-09-22T06:10:46.431" v="25" actId="2696"/>
        <pc:sldMkLst>
          <pc:docMk/>
          <pc:sldMk cId="1173531796" sldId="368"/>
        </pc:sldMkLst>
      </pc:sldChg>
      <pc:sldChg chg="del">
        <pc:chgData name="Michael Zanatta" userId="fa57f52891cc4abc" providerId="LiveId" clId="{9AA49E07-7D05-41DB-B6D9-03EC306F3401}" dt="2019-09-22T06:10:48.411" v="27" actId="2696"/>
        <pc:sldMkLst>
          <pc:docMk/>
          <pc:sldMk cId="1012480270" sldId="369"/>
        </pc:sldMkLst>
      </pc:sldChg>
      <pc:sldChg chg="del">
        <pc:chgData name="Michael Zanatta" userId="fa57f52891cc4abc" providerId="LiveId" clId="{9AA49E07-7D05-41DB-B6D9-03EC306F3401}" dt="2019-09-22T06:10:49.278" v="28" actId="2696"/>
        <pc:sldMkLst>
          <pc:docMk/>
          <pc:sldMk cId="2557768246" sldId="370"/>
        </pc:sldMkLst>
      </pc:sldChg>
      <pc:sldChg chg="modSp modTransition modNotesTx">
        <pc:chgData name="Michael Zanatta" userId="fa57f52891cc4abc" providerId="LiveId" clId="{9AA49E07-7D05-41DB-B6D9-03EC306F3401}" dt="2019-09-23T19:29:54.350" v="1066"/>
        <pc:sldMkLst>
          <pc:docMk/>
          <pc:sldMk cId="1087417806" sldId="371"/>
        </pc:sldMkLst>
        <pc:spChg chg="mod">
          <ac:chgData name="Michael Zanatta" userId="fa57f52891cc4abc" providerId="LiveId" clId="{9AA49E07-7D05-41DB-B6D9-03EC306F3401}" dt="2019-09-23T04:31:51.256" v="344" actId="20577"/>
          <ac:spMkLst>
            <pc:docMk/>
            <pc:sldMk cId="1087417806" sldId="371"/>
            <ac:spMk id="2" creationId="{1679556A-3335-4D90-B5BE-3715FCB0D46B}"/>
          </ac:spMkLst>
        </pc:spChg>
      </pc:sldChg>
      <pc:sldChg chg="del">
        <pc:chgData name="Michael Zanatta" userId="fa57f52891cc4abc" providerId="LiveId" clId="{9AA49E07-7D05-41DB-B6D9-03EC306F3401}" dt="2019-09-22T06:10:05.178" v="2" actId="2696"/>
        <pc:sldMkLst>
          <pc:docMk/>
          <pc:sldMk cId="1094851562" sldId="372"/>
        </pc:sldMkLst>
      </pc:sldChg>
      <pc:sldChg chg="del">
        <pc:chgData name="Michael Zanatta" userId="fa57f52891cc4abc" providerId="LiveId" clId="{9AA49E07-7D05-41DB-B6D9-03EC306F3401}" dt="2019-09-22T06:10:09.066" v="3" actId="2696"/>
        <pc:sldMkLst>
          <pc:docMk/>
          <pc:sldMk cId="3757332141" sldId="373"/>
        </pc:sldMkLst>
      </pc:sldChg>
      <pc:sldChg chg="del">
        <pc:chgData name="Michael Zanatta" userId="fa57f52891cc4abc" providerId="LiveId" clId="{9AA49E07-7D05-41DB-B6D9-03EC306F3401}" dt="2019-09-22T06:10:09.906" v="4" actId="2696"/>
        <pc:sldMkLst>
          <pc:docMk/>
          <pc:sldMk cId="2422993049" sldId="374"/>
        </pc:sldMkLst>
      </pc:sldChg>
      <pc:sldChg chg="modTransition">
        <pc:chgData name="Michael Zanatta" userId="fa57f52891cc4abc" providerId="LiveId" clId="{9AA49E07-7D05-41DB-B6D9-03EC306F3401}" dt="2019-09-23T19:29:54.350" v="1066"/>
        <pc:sldMkLst>
          <pc:docMk/>
          <pc:sldMk cId="4282884114" sldId="375"/>
        </pc:sldMkLst>
      </pc:sldChg>
      <pc:sldChg chg="modSp add modTransition">
        <pc:chgData name="Michael Zanatta" userId="fa57f52891cc4abc" providerId="LiveId" clId="{9AA49E07-7D05-41DB-B6D9-03EC306F3401}" dt="2019-09-23T19:29:54.350" v="1066"/>
        <pc:sldMkLst>
          <pc:docMk/>
          <pc:sldMk cId="444379534" sldId="376"/>
        </pc:sldMkLst>
        <pc:spChg chg="mod">
          <ac:chgData name="Michael Zanatta" userId="fa57f52891cc4abc" providerId="LiveId" clId="{9AA49E07-7D05-41DB-B6D9-03EC306F3401}" dt="2019-09-22T06:12:17.572" v="89" actId="14100"/>
          <ac:spMkLst>
            <pc:docMk/>
            <pc:sldMk cId="444379534" sldId="376"/>
            <ac:spMk id="4" creationId="{8EC8A4FD-29F6-E846-AB32-2C2BADCA12D0}"/>
          </ac:spMkLst>
        </pc:spChg>
        <pc:spChg chg="mod">
          <ac:chgData name="Michael Zanatta" userId="fa57f52891cc4abc" providerId="LiveId" clId="{9AA49E07-7D05-41DB-B6D9-03EC306F3401}" dt="2019-09-22T06:12:35.709" v="116" actId="14100"/>
          <ac:spMkLst>
            <pc:docMk/>
            <pc:sldMk cId="444379534" sldId="376"/>
            <ac:spMk id="5" creationId="{E30C5A45-3460-6B4F-BC44-F5513C3BF261}"/>
          </ac:spMkLst>
        </pc:spChg>
      </pc:sldChg>
      <pc:sldChg chg="del">
        <pc:chgData name="Michael Zanatta" userId="fa57f52891cc4abc" providerId="LiveId" clId="{9AA49E07-7D05-41DB-B6D9-03EC306F3401}" dt="2019-09-22T06:10:51.569" v="31" actId="2696"/>
        <pc:sldMkLst>
          <pc:docMk/>
          <pc:sldMk cId="2936636496" sldId="376"/>
        </pc:sldMkLst>
      </pc:sldChg>
      <pc:sldChg chg="modSp add modTransition">
        <pc:chgData name="Michael Zanatta" userId="fa57f52891cc4abc" providerId="LiveId" clId="{9AA49E07-7D05-41DB-B6D9-03EC306F3401}" dt="2019-09-23T19:29:54.350" v="1066"/>
        <pc:sldMkLst>
          <pc:docMk/>
          <pc:sldMk cId="2679671802" sldId="377"/>
        </pc:sldMkLst>
        <pc:spChg chg="mod">
          <ac:chgData name="Michael Zanatta" userId="fa57f52891cc4abc" providerId="LiveId" clId="{9AA49E07-7D05-41DB-B6D9-03EC306F3401}" dt="2019-09-23T04:37:30.765" v="865" actId="14100"/>
          <ac:spMkLst>
            <pc:docMk/>
            <pc:sldMk cId="2679671802" sldId="377"/>
            <ac:spMk id="4" creationId="{9FF57B7B-BF06-644F-AE6A-DB11B6C683B4}"/>
          </ac:spMkLst>
        </pc:spChg>
        <pc:spChg chg="mod">
          <ac:chgData name="Michael Zanatta" userId="fa57f52891cc4abc" providerId="LiveId" clId="{9AA49E07-7D05-41DB-B6D9-03EC306F3401}" dt="2019-09-23T04:38:17.244" v="908" actId="20577"/>
          <ac:spMkLst>
            <pc:docMk/>
            <pc:sldMk cId="2679671802" sldId="377"/>
            <ac:spMk id="5" creationId="{F85D271E-C10E-3441-BE32-01F6DF5A0052}"/>
          </ac:spMkLst>
        </pc:spChg>
      </pc:sldChg>
      <pc:sldChg chg="addSp modSp add modTransition modNotesTx">
        <pc:chgData name="Michael Zanatta" userId="fa57f52891cc4abc" providerId="LiveId" clId="{9AA49E07-7D05-41DB-B6D9-03EC306F3401}" dt="2019-09-23T19:29:54.350" v="1066"/>
        <pc:sldMkLst>
          <pc:docMk/>
          <pc:sldMk cId="1499437084" sldId="378"/>
        </pc:sldMkLst>
        <pc:spChg chg="mod">
          <ac:chgData name="Michael Zanatta" userId="fa57f52891cc4abc" providerId="LiveId" clId="{9AA49E07-7D05-41DB-B6D9-03EC306F3401}" dt="2019-09-23T19:28:01.447" v="950" actId="20577"/>
          <ac:spMkLst>
            <pc:docMk/>
            <pc:sldMk cId="1499437084" sldId="378"/>
            <ac:spMk id="2" creationId="{1679556A-3335-4D90-B5BE-3715FCB0D46B}"/>
          </ac:spMkLst>
        </pc:spChg>
        <pc:picChg chg="add mod">
          <ac:chgData name="Michael Zanatta" userId="fa57f52891cc4abc" providerId="LiveId" clId="{9AA49E07-7D05-41DB-B6D9-03EC306F3401}" dt="2019-09-23T19:28:13.278" v="955" actId="1076"/>
          <ac:picMkLst>
            <pc:docMk/>
            <pc:sldMk cId="1499437084" sldId="378"/>
            <ac:picMk id="5" creationId="{3A4F35E0-018F-4461-BE14-2F9BE59C2ED9}"/>
          </ac:picMkLst>
        </pc:picChg>
      </pc:sldChg>
      <pc:sldMasterChg chg="modTransition modSldLayout">
        <pc:chgData name="Michael Zanatta" userId="fa57f52891cc4abc" providerId="LiveId" clId="{9AA49E07-7D05-41DB-B6D9-03EC306F3401}" dt="2019-09-23T19:29:54.350" v="1066"/>
        <pc:sldMasterMkLst>
          <pc:docMk/>
          <pc:sldMasterMk cId="2273786028" sldId="2147483648"/>
        </pc:sldMasterMkLst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3431848194" sldId="2147483649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1117069380" sldId="2147483650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1575459090" sldId="2147483651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1593530241" sldId="2147483652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528761379" sldId="2147483653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279303921" sldId="2147483654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2018207898" sldId="2147483655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1809432195" sldId="2147483656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1711792713" sldId="2147483657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1619548102" sldId="2147483658"/>
          </pc:sldLayoutMkLst>
        </pc:sldLayoutChg>
        <pc:sldLayoutChg chg="modTransition">
          <pc:chgData name="Michael Zanatta" userId="fa57f52891cc4abc" providerId="LiveId" clId="{9AA49E07-7D05-41DB-B6D9-03EC306F3401}" dt="2019-09-23T19:29:54.350" v="1066"/>
          <pc:sldLayoutMkLst>
            <pc:docMk/>
            <pc:sldMasterMk cId="2273786028" sldId="2147483648"/>
            <pc:sldLayoutMk cId="392057598" sldId="2147483659"/>
          </pc:sldLayoutMkLst>
        </pc:sldLayoutChg>
      </pc:sldMasterChg>
    </pc:docChg>
  </pc:docChgLst>
  <pc:docChgLst>
    <pc:chgData name="Michael Zanatta" userId="fa57f52891cc4abc" providerId="LiveId" clId="{68EF2298-999F-40D3-868B-73569A1FDF1E}"/>
    <pc:docChg chg="undo custSel mod addSld delSld modSld sldOrd">
      <pc:chgData name="Michael Zanatta" userId="fa57f52891cc4abc" providerId="LiveId" clId="{68EF2298-999F-40D3-868B-73569A1FDF1E}" dt="2019-08-26T04:44:05.387" v="13116" actId="121"/>
      <pc:docMkLst>
        <pc:docMk/>
      </pc:docMkLst>
      <pc:sldChg chg="addSp modSp add">
        <pc:chgData name="Michael Zanatta" userId="fa57f52891cc4abc" providerId="LiveId" clId="{68EF2298-999F-40D3-868B-73569A1FDF1E}" dt="2019-08-24T06:15:58.208" v="11494" actId="313"/>
        <pc:sldMkLst>
          <pc:docMk/>
          <pc:sldMk cId="2077467919" sldId="267"/>
        </pc:sldMkLst>
        <pc:spChg chg="mod">
          <ac:chgData name="Michael Zanatta" userId="fa57f52891cc4abc" providerId="LiveId" clId="{68EF2298-999F-40D3-868B-73569A1FDF1E}" dt="2019-08-24T06:15:58.208" v="11494" actId="313"/>
          <ac:spMkLst>
            <pc:docMk/>
            <pc:sldMk cId="2077467919" sldId="267"/>
            <ac:spMk id="6" creationId="{EEFA8E91-7245-A04A-8978-722DA0C5AB70}"/>
          </ac:spMkLst>
        </pc:spChg>
        <pc:picChg chg="add mod">
          <ac:chgData name="Michael Zanatta" userId="fa57f52891cc4abc" providerId="LiveId" clId="{68EF2298-999F-40D3-868B-73569A1FDF1E}" dt="2019-08-24T05:12:20.727" v="11481" actId="1076"/>
          <ac:picMkLst>
            <pc:docMk/>
            <pc:sldMk cId="2077467919" sldId="267"/>
            <ac:picMk id="8" creationId="{10401806-C5D5-4278-A70A-FB21CA5E8D4C}"/>
          </ac:picMkLst>
        </pc:picChg>
      </pc:sldChg>
      <pc:sldChg chg="add">
        <pc:chgData name="Michael Zanatta" userId="fa57f52891cc4abc" providerId="LiveId" clId="{68EF2298-999F-40D3-868B-73569A1FDF1E}" dt="2019-08-12T07:53:51.410" v="0"/>
        <pc:sldMkLst>
          <pc:docMk/>
          <pc:sldMk cId="3265336998" sldId="268"/>
        </pc:sldMkLst>
      </pc:sldChg>
      <pc:sldChg chg="add">
        <pc:chgData name="Michael Zanatta" userId="fa57f52891cc4abc" providerId="LiveId" clId="{68EF2298-999F-40D3-868B-73569A1FDF1E}" dt="2019-08-12T07:53:51.410" v="0"/>
        <pc:sldMkLst>
          <pc:docMk/>
          <pc:sldMk cId="4096584112" sldId="297"/>
        </pc:sldMkLst>
      </pc:sldChg>
      <pc:sldChg chg="add">
        <pc:chgData name="Michael Zanatta" userId="fa57f52891cc4abc" providerId="LiveId" clId="{68EF2298-999F-40D3-868B-73569A1FDF1E}" dt="2019-08-12T07:53:51.410" v="0"/>
        <pc:sldMkLst>
          <pc:docMk/>
          <pc:sldMk cId="4202404379" sldId="320"/>
        </pc:sldMkLst>
      </pc:sldChg>
      <pc:sldChg chg="add">
        <pc:chgData name="Michael Zanatta" userId="fa57f52891cc4abc" providerId="LiveId" clId="{68EF2298-999F-40D3-868B-73569A1FDF1E}" dt="2019-08-12T07:53:51.410" v="0"/>
        <pc:sldMkLst>
          <pc:docMk/>
          <pc:sldMk cId="374070016" sldId="326"/>
        </pc:sldMkLst>
      </pc:sldChg>
      <pc:sldChg chg="add">
        <pc:chgData name="Michael Zanatta" userId="fa57f52891cc4abc" providerId="LiveId" clId="{68EF2298-999F-40D3-868B-73569A1FDF1E}" dt="2019-08-12T07:53:51.410" v="0"/>
        <pc:sldMkLst>
          <pc:docMk/>
          <pc:sldMk cId="1677510453" sldId="327"/>
        </pc:sldMkLst>
      </pc:sldChg>
      <pc:sldChg chg="addSp delSp modSp add setBg modNotesTx">
        <pc:chgData name="Michael Zanatta" userId="fa57f52891cc4abc" providerId="LiveId" clId="{68EF2298-999F-40D3-868B-73569A1FDF1E}" dt="2019-08-23T08:23:38.582" v="3886" actId="20577"/>
        <pc:sldMkLst>
          <pc:docMk/>
          <pc:sldMk cId="1780163716" sldId="330"/>
        </pc:sldMkLst>
        <pc:spChg chg="add del mod">
          <ac:chgData name="Michael Zanatta" userId="fa57f52891cc4abc" providerId="LiveId" clId="{68EF2298-999F-40D3-868B-73569A1FDF1E}" dt="2019-08-20T07:22:38.564" v="1488" actId="1076"/>
          <ac:spMkLst>
            <pc:docMk/>
            <pc:sldMk cId="1780163716" sldId="330"/>
            <ac:spMk id="12" creationId="{F0877A5A-10A0-D145-88E8-F3FD05D6DFBB}"/>
          </ac:spMkLst>
        </pc:spChg>
        <pc:spChg chg="del">
          <ac:chgData name="Michael Zanatta" userId="fa57f52891cc4abc" providerId="LiveId" clId="{68EF2298-999F-40D3-868B-73569A1FDF1E}" dt="2019-08-20T04:08:18.803" v="258" actId="478"/>
          <ac:spMkLst>
            <pc:docMk/>
            <pc:sldMk cId="1780163716" sldId="330"/>
            <ac:spMk id="13" creationId="{D3537BCE-EE05-4041-B2A5-FD1504E5475E}"/>
          </ac:spMkLst>
        </pc:spChg>
        <pc:picChg chg="add del mod">
          <ac:chgData name="Michael Zanatta" userId="fa57f52891cc4abc" providerId="LiveId" clId="{68EF2298-999F-40D3-868B-73569A1FDF1E}" dt="2019-08-20T06:17:27.547" v="465" actId="478"/>
          <ac:picMkLst>
            <pc:docMk/>
            <pc:sldMk cId="1780163716" sldId="330"/>
            <ac:picMk id="3" creationId="{958727BE-0184-4ECB-AA55-C609D26AC8CC}"/>
          </ac:picMkLst>
        </pc:picChg>
        <pc:picChg chg="add del">
          <ac:chgData name="Michael Zanatta" userId="fa57f52891cc4abc" providerId="LiveId" clId="{68EF2298-999F-40D3-868B-73569A1FDF1E}" dt="2019-08-20T06:16:45.170" v="459" actId="478"/>
          <ac:picMkLst>
            <pc:docMk/>
            <pc:sldMk cId="1780163716" sldId="330"/>
            <ac:picMk id="4" creationId="{B75940B7-255B-1E4E-87CF-F0741841660C}"/>
          </ac:picMkLst>
        </pc:picChg>
        <pc:picChg chg="add mod ord">
          <ac:chgData name="Michael Zanatta" userId="fa57f52891cc4abc" providerId="LiveId" clId="{68EF2298-999F-40D3-868B-73569A1FDF1E}" dt="2019-08-20T07:22:34.404" v="1487" actId="1076"/>
          <ac:picMkLst>
            <pc:docMk/>
            <pc:sldMk cId="1780163716" sldId="330"/>
            <ac:picMk id="6" creationId="{26B2D6B3-7130-497B-8BE4-93355977B080}"/>
          </ac:picMkLst>
        </pc:picChg>
      </pc:sldChg>
      <pc:sldChg chg="addSp modSp add ord setBg modNotesTx">
        <pc:chgData name="Michael Zanatta" userId="fa57f52891cc4abc" providerId="LiveId" clId="{68EF2298-999F-40D3-868B-73569A1FDF1E}" dt="2019-08-20T07:03:57.648" v="1365"/>
        <pc:sldMkLst>
          <pc:docMk/>
          <pc:sldMk cId="1487794222" sldId="333"/>
        </pc:sldMkLst>
        <pc:picChg chg="add mod">
          <ac:chgData name="Michael Zanatta" userId="fa57f52891cc4abc" providerId="LiveId" clId="{68EF2298-999F-40D3-868B-73569A1FDF1E}" dt="2019-08-20T06:12:45.473" v="349" actId="1076"/>
          <ac:picMkLst>
            <pc:docMk/>
            <pc:sldMk cId="1487794222" sldId="333"/>
            <ac:picMk id="3" creationId="{075C2188-062C-4F97-AFDE-1D1D675C01D2}"/>
          </ac:picMkLst>
        </pc:picChg>
      </pc:sldChg>
      <pc:sldChg chg="modSp add ord">
        <pc:chgData name="Michael Zanatta" userId="fa57f52891cc4abc" providerId="LiveId" clId="{68EF2298-999F-40D3-868B-73569A1FDF1E}" dt="2019-08-24T01:26:21.082" v="4765" actId="1076"/>
        <pc:sldMkLst>
          <pc:docMk/>
          <pc:sldMk cId="3586525204" sldId="335"/>
        </pc:sldMkLst>
        <pc:spChg chg="mod">
          <ac:chgData name="Michael Zanatta" userId="fa57f52891cc4abc" providerId="LiveId" clId="{68EF2298-999F-40D3-868B-73569A1FDF1E}" dt="2019-08-24T01:26:21.082" v="4765" actId="1076"/>
          <ac:spMkLst>
            <pc:docMk/>
            <pc:sldMk cId="3586525204" sldId="335"/>
            <ac:spMk id="6" creationId="{EEFA8E91-7245-A04A-8978-722DA0C5AB70}"/>
          </ac:spMkLst>
        </pc:spChg>
      </pc:sldChg>
      <pc:sldChg chg="addSp delSp modSp add modNotesTx">
        <pc:chgData name="Michael Zanatta" userId="fa57f52891cc4abc" providerId="LiveId" clId="{68EF2298-999F-40D3-868B-73569A1FDF1E}" dt="2019-08-24T01:08:52.452" v="4435" actId="1076"/>
        <pc:sldMkLst>
          <pc:docMk/>
          <pc:sldMk cId="1251474240" sldId="337"/>
        </pc:sldMkLst>
        <pc:spChg chg="mod">
          <ac:chgData name="Michael Zanatta" userId="fa57f52891cc4abc" providerId="LiveId" clId="{68EF2298-999F-40D3-868B-73569A1FDF1E}" dt="2019-08-24T01:08:52.452" v="4435" actId="1076"/>
          <ac:spMkLst>
            <pc:docMk/>
            <pc:sldMk cId="1251474240" sldId="337"/>
            <ac:spMk id="2" creationId="{1679556A-3335-4D90-B5BE-3715FCB0D46B}"/>
          </ac:spMkLst>
        </pc:spChg>
        <pc:spChg chg="add del">
          <ac:chgData name="Michael Zanatta" userId="fa57f52891cc4abc" providerId="LiveId" clId="{68EF2298-999F-40D3-868B-73569A1FDF1E}" dt="2019-08-20T06:41:26.255" v="1160"/>
          <ac:spMkLst>
            <pc:docMk/>
            <pc:sldMk cId="1251474240" sldId="337"/>
            <ac:spMk id="4" creationId="{6912161F-0570-4CB8-8471-F5BD85C5AE01}"/>
          </ac:spMkLst>
        </pc:spChg>
        <pc:picChg chg="mod">
          <ac:chgData name="Michael Zanatta" userId="fa57f52891cc4abc" providerId="LiveId" clId="{68EF2298-999F-40D3-868B-73569A1FDF1E}" dt="2019-08-23T08:31:01.767" v="4205" actId="1076"/>
          <ac:picMkLst>
            <pc:docMk/>
            <pc:sldMk cId="1251474240" sldId="337"/>
            <ac:picMk id="3" creationId="{0DEE1E8C-7F57-B340-8F84-A93FB317C544}"/>
          </ac:picMkLst>
        </pc:picChg>
      </pc:sldChg>
      <pc:sldChg chg="addSp delSp modSp add modNotesTx">
        <pc:chgData name="Michael Zanatta" userId="fa57f52891cc4abc" providerId="LiveId" clId="{68EF2298-999F-40D3-868B-73569A1FDF1E}" dt="2019-08-24T01:19:48.600" v="4636" actId="478"/>
        <pc:sldMkLst>
          <pc:docMk/>
          <pc:sldMk cId="2073361858" sldId="338"/>
        </pc:sldMkLst>
        <pc:spChg chg="del mod">
          <ac:chgData name="Michael Zanatta" userId="fa57f52891cc4abc" providerId="LiveId" clId="{68EF2298-999F-40D3-868B-73569A1FDF1E}" dt="2019-08-20T06:45:08.431" v="1271" actId="478"/>
          <ac:spMkLst>
            <pc:docMk/>
            <pc:sldMk cId="2073361858" sldId="338"/>
            <ac:spMk id="2" creationId="{1679556A-3335-4D90-B5BE-3715FCB0D46B}"/>
          </ac:spMkLst>
        </pc:spChg>
        <pc:spChg chg="add mod">
          <ac:chgData name="Michael Zanatta" userId="fa57f52891cc4abc" providerId="LiveId" clId="{68EF2298-999F-40D3-868B-73569A1FDF1E}" dt="2019-08-24T01:18:39.773" v="4631" actId="113"/>
          <ac:spMkLst>
            <pc:docMk/>
            <pc:sldMk cId="2073361858" sldId="338"/>
            <ac:spMk id="5" creationId="{B57EFD71-2AE6-47D2-A722-900E1DEEACED}"/>
          </ac:spMkLst>
        </pc:spChg>
        <pc:graphicFrameChg chg="add del mod modGraphic">
          <ac:chgData name="Michael Zanatta" userId="fa57f52891cc4abc" providerId="LiveId" clId="{68EF2298-999F-40D3-868B-73569A1FDF1E}" dt="2019-08-24T01:19:48.600" v="4636" actId="478"/>
          <ac:graphicFrameMkLst>
            <pc:docMk/>
            <pc:sldMk cId="2073361858" sldId="338"/>
            <ac:graphicFrameMk id="4" creationId="{8F3DA550-18FD-484F-84E3-808DD98C71DC}"/>
          </ac:graphicFrameMkLst>
        </pc:graphicFrameChg>
        <pc:picChg chg="add del mod">
          <ac:chgData name="Michael Zanatta" userId="fa57f52891cc4abc" providerId="LiveId" clId="{68EF2298-999F-40D3-868B-73569A1FDF1E}" dt="2019-08-24T01:17:43.161" v="4620" actId="1076"/>
          <ac:picMkLst>
            <pc:docMk/>
            <pc:sldMk cId="2073361858" sldId="338"/>
            <ac:picMk id="3" creationId="{0DEE1E8C-7F57-B340-8F84-A93FB317C544}"/>
          </ac:picMkLst>
        </pc:picChg>
      </pc:sldChg>
      <pc:sldChg chg="addSp delSp modSp add modNotesTx">
        <pc:chgData name="Michael Zanatta" userId="fa57f52891cc4abc" providerId="LiveId" clId="{68EF2298-999F-40D3-868B-73569A1FDF1E}" dt="2019-08-23T08:32:00.204" v="4224" actId="113"/>
        <pc:sldMkLst>
          <pc:docMk/>
          <pc:sldMk cId="1253219857" sldId="343"/>
        </pc:sldMkLst>
        <pc:spChg chg="mod">
          <ac:chgData name="Michael Zanatta" userId="fa57f52891cc4abc" providerId="LiveId" clId="{68EF2298-999F-40D3-868B-73569A1FDF1E}" dt="2019-08-23T07:20:06.216" v="1627" actId="14100"/>
          <ac:spMkLst>
            <pc:docMk/>
            <pc:sldMk cId="1253219857" sldId="343"/>
            <ac:spMk id="6" creationId="{EEFA8E91-7245-A04A-8978-722DA0C5AB70}"/>
          </ac:spMkLst>
        </pc:spChg>
        <pc:spChg chg="mod">
          <ac:chgData name="Michael Zanatta" userId="fa57f52891cc4abc" providerId="LiveId" clId="{68EF2298-999F-40D3-868B-73569A1FDF1E}" dt="2019-08-23T08:32:00.204" v="4224" actId="113"/>
          <ac:spMkLst>
            <pc:docMk/>
            <pc:sldMk cId="1253219857" sldId="343"/>
            <ac:spMk id="7" creationId="{ED5ADC38-5201-974D-A30A-DE8429F18478}"/>
          </ac:spMkLst>
        </pc:spChg>
        <pc:picChg chg="add del">
          <ac:chgData name="Michael Zanatta" userId="fa57f52891cc4abc" providerId="LiveId" clId="{68EF2298-999F-40D3-868B-73569A1FDF1E}" dt="2019-08-23T07:20:40.044" v="1629"/>
          <ac:picMkLst>
            <pc:docMk/>
            <pc:sldMk cId="1253219857" sldId="343"/>
            <ac:picMk id="5" creationId="{6537E72F-270C-460E-B7B2-4FDABE8B1DC6}"/>
          </ac:picMkLst>
        </pc:picChg>
      </pc:sldChg>
      <pc:sldChg chg="modSp add modNotesTx">
        <pc:chgData name="Michael Zanatta" userId="fa57f52891cc4abc" providerId="LiveId" clId="{68EF2298-999F-40D3-868B-73569A1FDF1E}" dt="2019-08-26T04:40:40.093" v="13019" actId="20577"/>
        <pc:sldMkLst>
          <pc:docMk/>
          <pc:sldMk cId="4194283703" sldId="344"/>
        </pc:sldMkLst>
        <pc:spChg chg="mod">
          <ac:chgData name="Michael Zanatta" userId="fa57f52891cc4abc" providerId="LiveId" clId="{68EF2298-999F-40D3-868B-73569A1FDF1E}" dt="2019-08-23T08:33:08.112" v="4307" actId="1076"/>
          <ac:spMkLst>
            <pc:docMk/>
            <pc:sldMk cId="4194283703" sldId="344"/>
            <ac:spMk id="6" creationId="{EEFA8E91-7245-A04A-8978-722DA0C5AB70}"/>
          </ac:spMkLst>
        </pc:spChg>
        <pc:spChg chg="mod">
          <ac:chgData name="Michael Zanatta" userId="fa57f52891cc4abc" providerId="LiveId" clId="{68EF2298-999F-40D3-868B-73569A1FDF1E}" dt="2019-08-26T04:40:40.093" v="13019" actId="20577"/>
          <ac:spMkLst>
            <pc:docMk/>
            <pc:sldMk cId="4194283703" sldId="344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68EF2298-999F-40D3-868B-73569A1FDF1E}" dt="2019-08-24T03:11:06.887" v="7608" actId="20577"/>
        <pc:sldMkLst>
          <pc:docMk/>
          <pc:sldMk cId="808742019" sldId="345"/>
        </pc:sldMkLst>
        <pc:spChg chg="mod">
          <ac:chgData name="Michael Zanatta" userId="fa57f52891cc4abc" providerId="LiveId" clId="{68EF2298-999F-40D3-868B-73569A1FDF1E}" dt="2019-08-23T07:34:54.970" v="1882" actId="6549"/>
          <ac:spMkLst>
            <pc:docMk/>
            <pc:sldMk cId="808742019" sldId="345"/>
            <ac:spMk id="6" creationId="{EEFA8E91-7245-A04A-8978-722DA0C5AB70}"/>
          </ac:spMkLst>
        </pc:spChg>
      </pc:sldChg>
      <pc:sldChg chg="modSp add modNotesTx">
        <pc:chgData name="Michael Zanatta" userId="fa57f52891cc4abc" providerId="LiveId" clId="{68EF2298-999F-40D3-868B-73569A1FDF1E}" dt="2019-08-24T04:42:19.522" v="9751" actId="20577"/>
        <pc:sldMkLst>
          <pc:docMk/>
          <pc:sldMk cId="894788010" sldId="346"/>
        </pc:sldMkLst>
        <pc:spChg chg="mod">
          <ac:chgData name="Michael Zanatta" userId="fa57f52891cc4abc" providerId="LiveId" clId="{68EF2298-999F-40D3-868B-73569A1FDF1E}" dt="2019-08-23T07:35:06.047" v="1885" actId="20577"/>
          <ac:spMkLst>
            <pc:docMk/>
            <pc:sldMk cId="894788010" sldId="346"/>
            <ac:spMk id="6" creationId="{EEFA8E91-7245-A04A-8978-722DA0C5AB70}"/>
          </ac:spMkLst>
        </pc:spChg>
      </pc:sldChg>
      <pc:sldChg chg="addSp delSp modSp add modNotesTx">
        <pc:chgData name="Michael Zanatta" userId="fa57f52891cc4abc" providerId="LiveId" clId="{68EF2298-999F-40D3-868B-73569A1FDF1E}" dt="2019-08-24T04:57:41.051" v="10002" actId="20577"/>
        <pc:sldMkLst>
          <pc:docMk/>
          <pc:sldMk cId="3608259897" sldId="347"/>
        </pc:sldMkLst>
        <pc:spChg chg="mod">
          <ac:chgData name="Michael Zanatta" userId="fa57f52891cc4abc" providerId="LiveId" clId="{68EF2298-999F-40D3-868B-73569A1FDF1E}" dt="2019-08-23T07:35:54.409" v="1936" actId="20577"/>
          <ac:spMkLst>
            <pc:docMk/>
            <pc:sldMk cId="3608259897" sldId="347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4T04:57:13.923" v="9908" actId="6549"/>
          <ac:spMkLst>
            <pc:docMk/>
            <pc:sldMk cId="3608259897" sldId="347"/>
            <ac:spMk id="5" creationId="{F85D271E-C10E-3441-BE32-01F6DF5A0052}"/>
          </ac:spMkLst>
        </pc:spChg>
        <pc:picChg chg="add del mod">
          <ac:chgData name="Michael Zanatta" userId="fa57f52891cc4abc" providerId="LiveId" clId="{68EF2298-999F-40D3-868B-73569A1FDF1E}" dt="2019-08-23T07:43:49.206" v="2045" actId="478"/>
          <ac:picMkLst>
            <pc:docMk/>
            <pc:sldMk cId="3608259897" sldId="347"/>
            <ac:picMk id="6" creationId="{A9833594-9226-49A6-B6B5-0AB2EB48ACF6}"/>
          </ac:picMkLst>
        </pc:picChg>
        <pc:picChg chg="add mod">
          <ac:chgData name="Michael Zanatta" userId="fa57f52891cc4abc" providerId="LiveId" clId="{68EF2298-999F-40D3-868B-73569A1FDF1E}" dt="2019-08-24T04:57:12.373" v="9907" actId="1076"/>
          <ac:picMkLst>
            <pc:docMk/>
            <pc:sldMk cId="3608259897" sldId="347"/>
            <ac:picMk id="7" creationId="{712F4DA3-D369-49C1-900D-B919CE607BBE}"/>
          </ac:picMkLst>
        </pc:picChg>
      </pc:sldChg>
      <pc:sldChg chg="modSp add modNotesTx">
        <pc:chgData name="Michael Zanatta" userId="fa57f52891cc4abc" providerId="LiveId" clId="{68EF2298-999F-40D3-868B-73569A1FDF1E}" dt="2019-08-24T04:46:03.220" v="9759" actId="20577"/>
        <pc:sldMkLst>
          <pc:docMk/>
          <pc:sldMk cId="1457725292" sldId="349"/>
        </pc:sldMkLst>
        <pc:spChg chg="mod">
          <ac:chgData name="Michael Zanatta" userId="fa57f52891cc4abc" providerId="LiveId" clId="{68EF2298-999F-40D3-868B-73569A1FDF1E}" dt="2019-08-23T07:45:50.557" v="2152" actId="14100"/>
          <ac:spMkLst>
            <pc:docMk/>
            <pc:sldMk cId="1457725292" sldId="349"/>
            <ac:spMk id="6" creationId="{EEFA8E91-7245-A04A-8978-722DA0C5AB70}"/>
          </ac:spMkLst>
        </pc:spChg>
      </pc:sldChg>
      <pc:sldChg chg="modSp add modNotesTx">
        <pc:chgData name="Michael Zanatta" userId="fa57f52891cc4abc" providerId="LiveId" clId="{68EF2298-999F-40D3-868B-73569A1FDF1E}" dt="2019-08-24T22:12:29.367" v="12526" actId="20577"/>
        <pc:sldMkLst>
          <pc:docMk/>
          <pc:sldMk cId="2199684713" sldId="350"/>
        </pc:sldMkLst>
        <pc:spChg chg="mod">
          <ac:chgData name="Michael Zanatta" userId="fa57f52891cc4abc" providerId="LiveId" clId="{68EF2298-999F-40D3-868B-73569A1FDF1E}" dt="2019-08-24T01:53:26.259" v="5637" actId="20577"/>
          <ac:spMkLst>
            <pc:docMk/>
            <pc:sldMk cId="2199684713" sldId="350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4T22:11:41.740" v="12475" actId="20577"/>
          <ac:spMkLst>
            <pc:docMk/>
            <pc:sldMk cId="2199684713" sldId="350"/>
            <ac:spMk id="5" creationId="{F85D271E-C10E-3441-BE32-01F6DF5A0052}"/>
          </ac:spMkLst>
        </pc:spChg>
      </pc:sldChg>
      <pc:sldChg chg="modSp add">
        <pc:chgData name="Michael Zanatta" userId="fa57f52891cc4abc" providerId="LiveId" clId="{68EF2298-999F-40D3-868B-73569A1FDF1E}" dt="2019-08-23T08:05:10.265" v="3105" actId="403"/>
        <pc:sldMkLst>
          <pc:docMk/>
          <pc:sldMk cId="2649839325" sldId="351"/>
        </pc:sldMkLst>
        <pc:spChg chg="mod">
          <ac:chgData name="Michael Zanatta" userId="fa57f52891cc4abc" providerId="LiveId" clId="{68EF2298-999F-40D3-868B-73569A1FDF1E}" dt="2019-08-23T07:54:36.213" v="2358" actId="20577"/>
          <ac:spMkLst>
            <pc:docMk/>
            <pc:sldMk cId="2649839325" sldId="351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3T08:05:10.265" v="3105" actId="403"/>
          <ac:spMkLst>
            <pc:docMk/>
            <pc:sldMk cId="2649839325" sldId="351"/>
            <ac:spMk id="5" creationId="{F85D271E-C10E-3441-BE32-01F6DF5A0052}"/>
          </ac:spMkLst>
        </pc:spChg>
      </pc:sldChg>
      <pc:sldChg chg="modSp add modNotesTx">
        <pc:chgData name="Michael Zanatta" userId="fa57f52891cc4abc" providerId="LiveId" clId="{68EF2298-999F-40D3-868B-73569A1FDF1E}" dt="2019-08-23T08:21:02.117" v="3669" actId="20577"/>
        <pc:sldMkLst>
          <pc:docMk/>
          <pc:sldMk cId="3242122322" sldId="352"/>
        </pc:sldMkLst>
        <pc:spChg chg="mod">
          <ac:chgData name="Michael Zanatta" userId="fa57f52891cc4abc" providerId="LiveId" clId="{68EF2298-999F-40D3-868B-73569A1FDF1E}" dt="2019-08-23T08:08:17.055" v="3113" actId="20577"/>
          <ac:spMkLst>
            <pc:docMk/>
            <pc:sldMk cId="3242122322" sldId="352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3T08:21:02.117" v="3669" actId="20577"/>
          <ac:spMkLst>
            <pc:docMk/>
            <pc:sldMk cId="3242122322" sldId="352"/>
            <ac:spMk id="5" creationId="{F85D271E-C10E-3441-BE32-01F6DF5A0052}"/>
          </ac:spMkLst>
        </pc:spChg>
      </pc:sldChg>
      <pc:sldChg chg="addSp delSp modSp add">
        <pc:chgData name="Michael Zanatta" userId="fa57f52891cc4abc" providerId="LiveId" clId="{68EF2298-999F-40D3-868B-73569A1FDF1E}" dt="2019-08-23T08:19:29.872" v="3663" actId="14100"/>
        <pc:sldMkLst>
          <pc:docMk/>
          <pc:sldMk cId="1928859339" sldId="353"/>
        </pc:sldMkLst>
        <pc:spChg chg="add mod">
          <ac:chgData name="Michael Zanatta" userId="fa57f52891cc4abc" providerId="LiveId" clId="{68EF2298-999F-40D3-868B-73569A1FDF1E}" dt="2019-08-23T08:18:57.979" v="3635" actId="114"/>
          <ac:spMkLst>
            <pc:docMk/>
            <pc:sldMk cId="1928859339" sldId="353"/>
            <ac:spMk id="8" creationId="{016F90C4-E736-47A6-A1AA-93D5BFA9DFFA}"/>
          </ac:spMkLst>
        </pc:spChg>
        <pc:spChg chg="add mod">
          <ac:chgData name="Michael Zanatta" userId="fa57f52891cc4abc" providerId="LiveId" clId="{68EF2298-999F-40D3-868B-73569A1FDF1E}" dt="2019-08-23T08:19:29.872" v="3663" actId="14100"/>
          <ac:spMkLst>
            <pc:docMk/>
            <pc:sldMk cId="1928859339" sldId="353"/>
            <ac:spMk id="9" creationId="{60442C88-1817-41DE-A358-C31EC01BDA84}"/>
          </ac:spMkLst>
        </pc:spChg>
        <pc:spChg chg="add mod">
          <ac:chgData name="Michael Zanatta" userId="fa57f52891cc4abc" providerId="LiveId" clId="{68EF2298-999F-40D3-868B-73569A1FDF1E}" dt="2019-08-23T08:19:18.547" v="3657" actId="1076"/>
          <ac:spMkLst>
            <pc:docMk/>
            <pc:sldMk cId="1928859339" sldId="353"/>
            <ac:spMk id="10" creationId="{94AC05E9-0B52-499D-962E-770F58088FC6}"/>
          </ac:spMkLst>
        </pc:spChg>
        <pc:picChg chg="add del mod">
          <ac:chgData name="Michael Zanatta" userId="fa57f52891cc4abc" providerId="LiveId" clId="{68EF2298-999F-40D3-868B-73569A1FDF1E}" dt="2019-08-23T08:15:28.603" v="3607" actId="478"/>
          <ac:picMkLst>
            <pc:docMk/>
            <pc:sldMk cId="1928859339" sldId="353"/>
            <ac:picMk id="3" creationId="{7F400AB3-9635-4E3B-BE49-75546AC9CE9D}"/>
          </ac:picMkLst>
        </pc:picChg>
        <pc:picChg chg="add del mod">
          <ac:chgData name="Michael Zanatta" userId="fa57f52891cc4abc" providerId="LiveId" clId="{68EF2298-999F-40D3-868B-73569A1FDF1E}" dt="2019-08-23T08:16:07.337" v="3611"/>
          <ac:picMkLst>
            <pc:docMk/>
            <pc:sldMk cId="1928859339" sldId="353"/>
            <ac:picMk id="5" creationId="{D6DE14C9-84B6-4E11-B767-97AEAF0EB383}"/>
          </ac:picMkLst>
        </pc:picChg>
        <pc:picChg chg="add mod">
          <ac:chgData name="Michael Zanatta" userId="fa57f52891cc4abc" providerId="LiveId" clId="{68EF2298-999F-40D3-868B-73569A1FDF1E}" dt="2019-08-23T08:17:42.329" v="3614" actId="1076"/>
          <ac:picMkLst>
            <pc:docMk/>
            <pc:sldMk cId="1928859339" sldId="353"/>
            <ac:picMk id="7" creationId="{31D38A34-4339-4A6E-A0B3-2DD10B3BDC8E}"/>
          </ac:picMkLst>
        </pc:picChg>
      </pc:sldChg>
      <pc:sldChg chg="modSp add">
        <pc:chgData name="Michael Zanatta" userId="fa57f52891cc4abc" providerId="LiveId" clId="{68EF2298-999F-40D3-868B-73569A1FDF1E}" dt="2019-08-23T08:22:27.542" v="3724" actId="20577"/>
        <pc:sldMkLst>
          <pc:docMk/>
          <pc:sldMk cId="1075726449" sldId="354"/>
        </pc:sldMkLst>
        <pc:spChg chg="mod">
          <ac:chgData name="Michael Zanatta" userId="fa57f52891cc4abc" providerId="LiveId" clId="{68EF2298-999F-40D3-868B-73569A1FDF1E}" dt="2019-08-23T08:22:27.542" v="3724" actId="20577"/>
          <ac:spMkLst>
            <pc:docMk/>
            <pc:sldMk cId="1075726449" sldId="354"/>
            <ac:spMk id="6" creationId="{EEFA8E91-7245-A04A-8978-722DA0C5AB70}"/>
          </ac:spMkLst>
        </pc:spChg>
      </pc:sldChg>
      <pc:sldChg chg="modSp add">
        <pc:chgData name="Michael Zanatta" userId="fa57f52891cc4abc" providerId="LiveId" clId="{68EF2298-999F-40D3-868B-73569A1FDF1E}" dt="2019-08-23T08:22:18.420" v="3723" actId="1076"/>
        <pc:sldMkLst>
          <pc:docMk/>
          <pc:sldMk cId="2108248560" sldId="355"/>
        </pc:sldMkLst>
        <pc:spChg chg="mod">
          <ac:chgData name="Michael Zanatta" userId="fa57f52891cc4abc" providerId="LiveId" clId="{68EF2298-999F-40D3-868B-73569A1FDF1E}" dt="2019-08-23T08:22:18.420" v="3723" actId="1076"/>
          <ac:spMkLst>
            <pc:docMk/>
            <pc:sldMk cId="2108248560" sldId="355"/>
            <ac:spMk id="6" creationId="{EEFA8E91-7245-A04A-8978-722DA0C5AB70}"/>
          </ac:spMkLst>
        </pc:spChg>
        <pc:picChg chg="mod">
          <ac:chgData name="Michael Zanatta" userId="fa57f52891cc4abc" providerId="LiveId" clId="{68EF2298-999F-40D3-868B-73569A1FDF1E}" dt="2019-08-23T08:22:15.255" v="3722" actId="1076"/>
          <ac:picMkLst>
            <pc:docMk/>
            <pc:sldMk cId="2108248560" sldId="355"/>
            <ac:picMk id="4" creationId="{2EEAB116-0DBF-A241-95B4-1844D615F3C4}"/>
          </ac:picMkLst>
        </pc:picChg>
      </pc:sldChg>
      <pc:sldChg chg="addSp delSp modSp add">
        <pc:chgData name="Michael Zanatta" userId="fa57f52891cc4abc" providerId="LiveId" clId="{68EF2298-999F-40D3-868B-73569A1FDF1E}" dt="2019-08-23T08:30:17.589" v="4198" actId="113"/>
        <pc:sldMkLst>
          <pc:docMk/>
          <pc:sldMk cId="794551681" sldId="356"/>
        </pc:sldMkLst>
        <pc:spChg chg="mod">
          <ac:chgData name="Michael Zanatta" userId="fa57f52891cc4abc" providerId="LiveId" clId="{68EF2298-999F-40D3-868B-73569A1FDF1E}" dt="2019-08-23T08:27:08.757" v="3965" actId="1076"/>
          <ac:spMkLst>
            <pc:docMk/>
            <pc:sldMk cId="794551681" sldId="356"/>
            <ac:spMk id="6" creationId="{EEFA8E91-7245-A04A-8978-722DA0C5AB70}"/>
          </ac:spMkLst>
        </pc:spChg>
        <pc:spChg chg="mod">
          <ac:chgData name="Michael Zanatta" userId="fa57f52891cc4abc" providerId="LiveId" clId="{68EF2298-999F-40D3-868B-73569A1FDF1E}" dt="2019-08-23T08:30:17.589" v="4198" actId="113"/>
          <ac:spMkLst>
            <pc:docMk/>
            <pc:sldMk cId="794551681" sldId="356"/>
            <ac:spMk id="7" creationId="{ED5ADC38-5201-974D-A30A-DE8429F18478}"/>
          </ac:spMkLst>
        </pc:spChg>
        <pc:picChg chg="mod">
          <ac:chgData name="Michael Zanatta" userId="fa57f52891cc4abc" providerId="LiveId" clId="{68EF2298-999F-40D3-868B-73569A1FDF1E}" dt="2019-08-23T08:27:02.079" v="3964" actId="1076"/>
          <ac:picMkLst>
            <pc:docMk/>
            <pc:sldMk cId="794551681" sldId="356"/>
            <ac:picMk id="5" creationId="{87D623B1-CAF0-9345-9F80-1FE43D2F2FC5}"/>
          </ac:picMkLst>
        </pc:picChg>
        <pc:picChg chg="del">
          <ac:chgData name="Michael Zanatta" userId="fa57f52891cc4abc" providerId="LiveId" clId="{68EF2298-999F-40D3-868B-73569A1FDF1E}" dt="2019-08-23T08:26:58.205" v="3962" actId="478"/>
          <ac:picMkLst>
            <pc:docMk/>
            <pc:sldMk cId="794551681" sldId="356"/>
            <ac:picMk id="9" creationId="{E44D747F-D664-574E-A01C-CB66ECC6B5FE}"/>
          </ac:picMkLst>
        </pc:picChg>
        <pc:picChg chg="add del mod">
          <ac:chgData name="Michael Zanatta" userId="fa57f52891cc4abc" providerId="LiveId" clId="{68EF2298-999F-40D3-868B-73569A1FDF1E}" dt="2019-08-23T08:26:57.618" v="3961" actId="478"/>
          <ac:picMkLst>
            <pc:docMk/>
            <pc:sldMk cId="794551681" sldId="356"/>
            <ac:picMk id="11" creationId="{254222C9-85CB-AA4E-84C4-3EFDA36B9DAE}"/>
          </ac:picMkLst>
        </pc:picChg>
      </pc:sldChg>
      <pc:sldChg chg="modSp add">
        <pc:chgData name="Michael Zanatta" userId="fa57f52891cc4abc" providerId="LiveId" clId="{68EF2298-999F-40D3-868B-73569A1FDF1E}" dt="2019-08-23T08:34:23.569" v="4433" actId="20577"/>
        <pc:sldMkLst>
          <pc:docMk/>
          <pc:sldMk cId="1777363302" sldId="357"/>
        </pc:sldMkLst>
        <pc:spChg chg="mod">
          <ac:chgData name="Michael Zanatta" userId="fa57f52891cc4abc" providerId="LiveId" clId="{68EF2298-999F-40D3-868B-73569A1FDF1E}" dt="2019-08-23T08:34:23.569" v="4433" actId="20577"/>
          <ac:spMkLst>
            <pc:docMk/>
            <pc:sldMk cId="1777363302" sldId="357"/>
            <ac:spMk id="6" creationId="{EEFA8E91-7245-A04A-8978-722DA0C5AB70}"/>
          </ac:spMkLst>
        </pc:spChg>
      </pc:sldChg>
      <pc:sldChg chg="delSp modSp add">
        <pc:chgData name="Michael Zanatta" userId="fa57f52891cc4abc" providerId="LiveId" clId="{68EF2298-999F-40D3-868B-73569A1FDF1E}" dt="2019-08-24T01:18:52.510" v="4635" actId="1076"/>
        <pc:sldMkLst>
          <pc:docMk/>
          <pc:sldMk cId="4123004453" sldId="358"/>
        </pc:sldMkLst>
        <pc:spChg chg="del">
          <ac:chgData name="Michael Zanatta" userId="fa57f52891cc4abc" providerId="LiveId" clId="{68EF2298-999F-40D3-868B-73569A1FDF1E}" dt="2019-08-24T01:18:47.011" v="4634" actId="478"/>
          <ac:spMkLst>
            <pc:docMk/>
            <pc:sldMk cId="4123004453" sldId="358"/>
            <ac:spMk id="5" creationId="{B57EFD71-2AE6-47D2-A722-900E1DEEACED}"/>
          </ac:spMkLst>
        </pc:spChg>
        <pc:graphicFrameChg chg="mod">
          <ac:chgData name="Michael Zanatta" userId="fa57f52891cc4abc" providerId="LiveId" clId="{68EF2298-999F-40D3-868B-73569A1FDF1E}" dt="2019-08-24T01:18:52.510" v="4635" actId="1076"/>
          <ac:graphicFrameMkLst>
            <pc:docMk/>
            <pc:sldMk cId="4123004453" sldId="358"/>
            <ac:graphicFrameMk id="4" creationId="{8F3DA550-18FD-484F-84E3-808DD98C71DC}"/>
          </ac:graphicFrameMkLst>
        </pc:graphicFrameChg>
      </pc:sldChg>
      <pc:sldChg chg="modSp add ord modNotesTx">
        <pc:chgData name="Michael Zanatta" userId="fa57f52891cc4abc" providerId="LiveId" clId="{68EF2298-999F-40D3-868B-73569A1FDF1E}" dt="2019-08-24T02:45:26.135" v="7261" actId="20577"/>
        <pc:sldMkLst>
          <pc:docMk/>
          <pc:sldMk cId="478440508" sldId="360"/>
        </pc:sldMkLst>
        <pc:spChg chg="mod">
          <ac:chgData name="Michael Zanatta" userId="fa57f52891cc4abc" providerId="LiveId" clId="{68EF2298-999F-40D3-868B-73569A1FDF1E}" dt="2019-08-24T02:45:15.067" v="7260" actId="20577"/>
          <ac:spMkLst>
            <pc:docMk/>
            <pc:sldMk cId="478440508" sldId="360"/>
            <ac:spMk id="5" creationId="{B57EFD71-2AE6-47D2-A722-900E1DEEACED}"/>
          </ac:spMkLst>
        </pc:spChg>
      </pc:sldChg>
      <pc:sldChg chg="modSp add">
        <pc:chgData name="Michael Zanatta" userId="fa57f52891cc4abc" providerId="LiveId" clId="{68EF2298-999F-40D3-868B-73569A1FDF1E}" dt="2019-08-24T01:34:19.224" v="5220" actId="14100"/>
        <pc:sldMkLst>
          <pc:docMk/>
          <pc:sldMk cId="1236802358" sldId="361"/>
        </pc:sldMkLst>
        <pc:spChg chg="mod">
          <ac:chgData name="Michael Zanatta" userId="fa57f52891cc4abc" providerId="LiveId" clId="{68EF2298-999F-40D3-868B-73569A1FDF1E}" dt="2019-08-24T01:33:28.904" v="5144" actId="20577"/>
          <ac:spMkLst>
            <pc:docMk/>
            <pc:sldMk cId="1236802358" sldId="361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4T01:34:19.224" v="5220" actId="14100"/>
          <ac:spMkLst>
            <pc:docMk/>
            <pc:sldMk cId="1236802358" sldId="361"/>
            <ac:spMk id="5" creationId="{F85D271E-C10E-3441-BE32-01F6DF5A0052}"/>
          </ac:spMkLst>
        </pc:spChg>
      </pc:sldChg>
      <pc:sldChg chg="modSp add modNotesTx">
        <pc:chgData name="Michael Zanatta" userId="fa57f52891cc4abc" providerId="LiveId" clId="{68EF2298-999F-40D3-868B-73569A1FDF1E}" dt="2019-08-24T03:46:34.776" v="8404" actId="20577"/>
        <pc:sldMkLst>
          <pc:docMk/>
          <pc:sldMk cId="3951089274" sldId="362"/>
        </pc:sldMkLst>
        <pc:spChg chg="mod">
          <ac:chgData name="Michael Zanatta" userId="fa57f52891cc4abc" providerId="LiveId" clId="{68EF2298-999F-40D3-868B-73569A1FDF1E}" dt="2019-08-24T02:25:16.005" v="6509" actId="20577"/>
          <ac:spMkLst>
            <pc:docMk/>
            <pc:sldMk cId="3951089274" sldId="362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4T02:26:58.609" v="6693" actId="20577"/>
          <ac:spMkLst>
            <pc:docMk/>
            <pc:sldMk cId="3951089274" sldId="362"/>
            <ac:spMk id="5" creationId="{F85D271E-C10E-3441-BE32-01F6DF5A0052}"/>
          </ac:spMkLst>
        </pc:spChg>
      </pc:sldChg>
      <pc:sldChg chg="addSp modSp add modNotesTx">
        <pc:chgData name="Michael Zanatta" userId="fa57f52891cc4abc" providerId="LiveId" clId="{68EF2298-999F-40D3-868B-73569A1FDF1E}" dt="2019-08-26T04:29:33.136" v="12835" actId="20577"/>
        <pc:sldMkLst>
          <pc:docMk/>
          <pc:sldMk cId="3659587323" sldId="363"/>
        </pc:sldMkLst>
        <pc:spChg chg="mod">
          <ac:chgData name="Michael Zanatta" userId="fa57f52891cc4abc" providerId="LiveId" clId="{68EF2298-999F-40D3-868B-73569A1FDF1E}" dt="2019-08-24T02:37:30.090" v="7147" actId="1076"/>
          <ac:spMkLst>
            <pc:docMk/>
            <pc:sldMk cId="3659587323" sldId="363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6T04:27:23.117" v="12825" actId="14100"/>
          <ac:spMkLst>
            <pc:docMk/>
            <pc:sldMk cId="3659587323" sldId="363"/>
            <ac:spMk id="5" creationId="{F85D271E-C10E-3441-BE32-01F6DF5A0052}"/>
          </ac:spMkLst>
        </pc:spChg>
        <pc:spChg chg="add mod">
          <ac:chgData name="Michael Zanatta" userId="fa57f52891cc4abc" providerId="LiveId" clId="{68EF2298-999F-40D3-868B-73569A1FDF1E}" dt="2019-08-26T04:24:36.542" v="12624"/>
          <ac:spMkLst>
            <pc:docMk/>
            <pc:sldMk cId="3659587323" sldId="363"/>
            <ac:spMk id="6" creationId="{7A23496E-368A-4405-974A-8D58A2570D16}"/>
          </ac:spMkLst>
        </pc:spChg>
      </pc:sldChg>
      <pc:sldChg chg="modSp add modNotesTx">
        <pc:chgData name="Michael Zanatta" userId="fa57f52891cc4abc" providerId="LiveId" clId="{68EF2298-999F-40D3-868B-73569A1FDF1E}" dt="2019-08-24T02:45:29.232" v="7262" actId="6549"/>
        <pc:sldMkLst>
          <pc:docMk/>
          <pc:sldMk cId="1254899095" sldId="364"/>
        </pc:sldMkLst>
        <pc:spChg chg="mod">
          <ac:chgData name="Michael Zanatta" userId="fa57f52891cc4abc" providerId="LiveId" clId="{68EF2298-999F-40D3-868B-73569A1FDF1E}" dt="2019-08-24T02:39:50.682" v="7227" actId="6549"/>
          <ac:spMkLst>
            <pc:docMk/>
            <pc:sldMk cId="1254899095" sldId="364"/>
            <ac:spMk id="5" creationId="{B57EFD71-2AE6-47D2-A722-900E1DEEACED}"/>
          </ac:spMkLst>
        </pc:spChg>
      </pc:sldChg>
      <pc:sldChg chg="addSp delSp modSp add modNotesTx">
        <pc:chgData name="Michael Zanatta" userId="fa57f52891cc4abc" providerId="LiveId" clId="{68EF2298-999F-40D3-868B-73569A1FDF1E}" dt="2019-08-24T03:48:47.806" v="8580" actId="313"/>
        <pc:sldMkLst>
          <pc:docMk/>
          <pc:sldMk cId="2014152402" sldId="365"/>
        </pc:sldMkLst>
        <pc:spChg chg="mod">
          <ac:chgData name="Michael Zanatta" userId="fa57f52891cc4abc" providerId="LiveId" clId="{68EF2298-999F-40D3-868B-73569A1FDF1E}" dt="2019-08-24T03:31:45.618" v="7732" actId="20577"/>
          <ac:spMkLst>
            <pc:docMk/>
            <pc:sldMk cId="2014152402" sldId="365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4T03:48:17.845" v="8461" actId="14100"/>
          <ac:spMkLst>
            <pc:docMk/>
            <pc:sldMk cId="2014152402" sldId="365"/>
            <ac:spMk id="5" creationId="{F85D271E-C10E-3441-BE32-01F6DF5A0052}"/>
          </ac:spMkLst>
        </pc:spChg>
        <pc:spChg chg="add mod">
          <ac:chgData name="Michael Zanatta" userId="fa57f52891cc4abc" providerId="LiveId" clId="{68EF2298-999F-40D3-868B-73569A1FDF1E}" dt="2019-08-24T03:40:18.048" v="8084" actId="1076"/>
          <ac:spMkLst>
            <pc:docMk/>
            <pc:sldMk cId="2014152402" sldId="365"/>
            <ac:spMk id="8" creationId="{B67EDF69-02AE-4AC2-B621-A7C3C97FC477}"/>
          </ac:spMkLst>
        </pc:spChg>
        <pc:picChg chg="add mod">
          <ac:chgData name="Michael Zanatta" userId="fa57f52891cc4abc" providerId="LiveId" clId="{68EF2298-999F-40D3-868B-73569A1FDF1E}" dt="2019-08-24T03:37:11.360" v="7860" actId="1076"/>
          <ac:picMkLst>
            <pc:docMk/>
            <pc:sldMk cId="2014152402" sldId="365"/>
            <ac:picMk id="6" creationId="{C4394091-3206-4C6C-822F-0288BD06431A}"/>
          </ac:picMkLst>
        </pc:picChg>
        <pc:picChg chg="del">
          <ac:chgData name="Michael Zanatta" userId="fa57f52891cc4abc" providerId="LiveId" clId="{68EF2298-999F-40D3-868B-73569A1FDF1E}" dt="2019-08-24T03:36:05.871" v="7813" actId="478"/>
          <ac:picMkLst>
            <pc:docMk/>
            <pc:sldMk cId="2014152402" sldId="365"/>
            <ac:picMk id="7" creationId="{712F4DA3-D369-49C1-900D-B919CE607BBE}"/>
          </ac:picMkLst>
        </pc:picChg>
      </pc:sldChg>
      <pc:sldChg chg="addSp delSp modSp add">
        <pc:chgData name="Michael Zanatta" userId="fa57f52891cc4abc" providerId="LiveId" clId="{68EF2298-999F-40D3-868B-73569A1FDF1E}" dt="2019-08-24T04:55:49.625" v="9864" actId="20577"/>
        <pc:sldMkLst>
          <pc:docMk/>
          <pc:sldMk cId="2663223939" sldId="366"/>
        </pc:sldMkLst>
        <pc:spChg chg="mod">
          <ac:chgData name="Michael Zanatta" userId="fa57f52891cc4abc" providerId="LiveId" clId="{68EF2298-999F-40D3-868B-73569A1FDF1E}" dt="2019-08-24T04:53:21.127" v="9765" actId="20577"/>
          <ac:spMkLst>
            <pc:docMk/>
            <pc:sldMk cId="2663223939" sldId="366"/>
            <ac:spMk id="4" creationId="{9FF57B7B-BF06-644F-AE6A-DB11B6C683B4}"/>
          </ac:spMkLst>
        </pc:spChg>
        <pc:spChg chg="del">
          <ac:chgData name="Michael Zanatta" userId="fa57f52891cc4abc" providerId="LiveId" clId="{68EF2298-999F-40D3-868B-73569A1FDF1E}" dt="2019-08-24T04:53:33.226" v="9766" actId="478"/>
          <ac:spMkLst>
            <pc:docMk/>
            <pc:sldMk cId="2663223939" sldId="366"/>
            <ac:spMk id="5" creationId="{F85D271E-C10E-3441-BE32-01F6DF5A0052}"/>
          </ac:spMkLst>
        </pc:spChg>
        <pc:spChg chg="add del">
          <ac:chgData name="Michael Zanatta" userId="fa57f52891cc4abc" providerId="LiveId" clId="{68EF2298-999F-40D3-868B-73569A1FDF1E}" dt="2019-08-24T04:54:28.623" v="9822"/>
          <ac:spMkLst>
            <pc:docMk/>
            <pc:sldMk cId="2663223939" sldId="366"/>
            <ac:spMk id="7" creationId="{97456662-F7F2-40AB-8DFE-C5164D8B1841}"/>
          </ac:spMkLst>
        </pc:spChg>
        <pc:spChg chg="mod">
          <ac:chgData name="Michael Zanatta" userId="fa57f52891cc4abc" providerId="LiveId" clId="{68EF2298-999F-40D3-868B-73569A1FDF1E}" dt="2019-08-24T04:53:47.368" v="9778" actId="20577"/>
          <ac:spMkLst>
            <pc:docMk/>
            <pc:sldMk cId="2663223939" sldId="366"/>
            <ac:spMk id="8" creationId="{B67EDF69-02AE-4AC2-B621-A7C3C97FC477}"/>
          </ac:spMkLst>
        </pc:spChg>
        <pc:spChg chg="add mod">
          <ac:chgData name="Michael Zanatta" userId="fa57f52891cc4abc" providerId="LiveId" clId="{68EF2298-999F-40D3-868B-73569A1FDF1E}" dt="2019-08-24T04:55:49.625" v="9864" actId="20577"/>
          <ac:spMkLst>
            <pc:docMk/>
            <pc:sldMk cId="2663223939" sldId="366"/>
            <ac:spMk id="9" creationId="{D8873AD4-5DB2-470E-897D-86DD7EC12406}"/>
          </ac:spMkLst>
        </pc:spChg>
        <pc:spChg chg="add del">
          <ac:chgData name="Michael Zanatta" userId="fa57f52891cc4abc" providerId="LiveId" clId="{68EF2298-999F-40D3-868B-73569A1FDF1E}" dt="2019-08-24T04:54:19.505" v="9820"/>
          <ac:spMkLst>
            <pc:docMk/>
            <pc:sldMk cId="2663223939" sldId="366"/>
            <ac:spMk id="11" creationId="{C0DE0533-A630-4115-8500-14B9DE4AF351}"/>
          </ac:spMkLst>
        </pc:spChg>
        <pc:spChg chg="add del">
          <ac:chgData name="Michael Zanatta" userId="fa57f52891cc4abc" providerId="LiveId" clId="{68EF2298-999F-40D3-868B-73569A1FDF1E}" dt="2019-08-24T04:54:32.339" v="9824"/>
          <ac:spMkLst>
            <pc:docMk/>
            <pc:sldMk cId="2663223939" sldId="366"/>
            <ac:spMk id="12" creationId="{86096EBB-C666-4C0F-A14B-EECD7B62C041}"/>
          </ac:spMkLst>
        </pc:spChg>
        <pc:spChg chg="add del">
          <ac:chgData name="Michael Zanatta" userId="fa57f52891cc4abc" providerId="LiveId" clId="{68EF2298-999F-40D3-868B-73569A1FDF1E}" dt="2019-08-24T04:54:38.686" v="9830"/>
          <ac:spMkLst>
            <pc:docMk/>
            <pc:sldMk cId="2663223939" sldId="366"/>
            <ac:spMk id="13" creationId="{8CF6AA0C-F619-4546-A820-87843D907878}"/>
          </ac:spMkLst>
        </pc:spChg>
        <pc:picChg chg="add del">
          <ac:chgData name="Michael Zanatta" userId="fa57f52891cc4abc" providerId="LiveId" clId="{68EF2298-999F-40D3-868B-73569A1FDF1E}" dt="2019-08-24T04:53:34.795" v="9768"/>
          <ac:picMkLst>
            <pc:docMk/>
            <pc:sldMk cId="2663223939" sldId="366"/>
            <ac:picMk id="2" creationId="{EE345862-D803-461D-8FF5-F285B234D12F}"/>
          </ac:picMkLst>
        </pc:picChg>
      </pc:sldChg>
      <pc:sldChg chg="modSp add modNotesTx">
        <pc:chgData name="Michael Zanatta" userId="fa57f52891cc4abc" providerId="LiveId" clId="{68EF2298-999F-40D3-868B-73569A1FDF1E}" dt="2019-08-24T05:07:05.267" v="11433" actId="20577"/>
        <pc:sldMkLst>
          <pc:docMk/>
          <pc:sldMk cId="38973920" sldId="367"/>
        </pc:sldMkLst>
        <pc:spChg chg="mod">
          <ac:chgData name="Michael Zanatta" userId="fa57f52891cc4abc" providerId="LiveId" clId="{68EF2298-999F-40D3-868B-73569A1FDF1E}" dt="2019-08-24T04:58:23.546" v="10037" actId="6549"/>
          <ac:spMkLst>
            <pc:docMk/>
            <pc:sldMk cId="38973920" sldId="367"/>
            <ac:spMk id="6" creationId="{EEFA8E91-7245-A04A-8978-722DA0C5AB70}"/>
          </ac:spMkLst>
        </pc:spChg>
      </pc:sldChg>
      <pc:sldChg chg="addSp delSp modSp add modNotesTx">
        <pc:chgData name="Michael Zanatta" userId="fa57f52891cc4abc" providerId="LiveId" clId="{68EF2298-999F-40D3-868B-73569A1FDF1E}" dt="2019-08-24T21:58:27.074" v="11761" actId="1076"/>
        <pc:sldMkLst>
          <pc:docMk/>
          <pc:sldMk cId="1173531796" sldId="368"/>
        </pc:sldMkLst>
        <pc:spChg chg="mod">
          <ac:chgData name="Michael Zanatta" userId="fa57f52891cc4abc" providerId="LiveId" clId="{68EF2298-999F-40D3-868B-73569A1FDF1E}" dt="2019-08-24T04:58:40.993" v="10062" actId="20577"/>
          <ac:spMkLst>
            <pc:docMk/>
            <pc:sldMk cId="1173531796" sldId="368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4T05:02:53.774" v="10518" actId="313"/>
          <ac:spMkLst>
            <pc:docMk/>
            <pc:sldMk cId="1173531796" sldId="368"/>
            <ac:spMk id="5" creationId="{F85D271E-C10E-3441-BE32-01F6DF5A0052}"/>
          </ac:spMkLst>
        </pc:spChg>
        <pc:picChg chg="del">
          <ac:chgData name="Michael Zanatta" userId="fa57f52891cc4abc" providerId="LiveId" clId="{68EF2298-999F-40D3-868B-73569A1FDF1E}" dt="2019-08-24T21:58:21.445" v="11758" actId="478"/>
          <ac:picMkLst>
            <pc:docMk/>
            <pc:sldMk cId="1173531796" sldId="368"/>
            <ac:picMk id="6" creationId="{C4394091-3206-4C6C-822F-0288BD06431A}"/>
          </ac:picMkLst>
        </pc:picChg>
        <pc:picChg chg="add mod">
          <ac:chgData name="Michael Zanatta" userId="fa57f52891cc4abc" providerId="LiveId" clId="{68EF2298-999F-40D3-868B-73569A1FDF1E}" dt="2019-08-24T21:58:27.074" v="11761" actId="1076"/>
          <ac:picMkLst>
            <pc:docMk/>
            <pc:sldMk cId="1173531796" sldId="368"/>
            <ac:picMk id="7" creationId="{C46094E8-DE6F-4C99-873E-34941A4E274D}"/>
          </ac:picMkLst>
        </pc:picChg>
      </pc:sldChg>
      <pc:sldChg chg="addSp delSp modSp add">
        <pc:chgData name="Michael Zanatta" userId="fa57f52891cc4abc" providerId="LiveId" clId="{68EF2298-999F-40D3-868B-73569A1FDF1E}" dt="2019-08-24T21:57:40.862" v="11757" actId="1076"/>
        <pc:sldMkLst>
          <pc:docMk/>
          <pc:sldMk cId="1012480270" sldId="369"/>
        </pc:sldMkLst>
        <pc:spChg chg="add del">
          <ac:chgData name="Michael Zanatta" userId="fa57f52891cc4abc" providerId="LiveId" clId="{68EF2298-999F-40D3-868B-73569A1FDF1E}" dt="2019-08-24T21:53:58.479" v="11627"/>
          <ac:spMkLst>
            <pc:docMk/>
            <pc:sldMk cId="1012480270" sldId="369"/>
            <ac:spMk id="2" creationId="{4B8B201C-D404-41C1-BE8C-351D9FE65C09}"/>
          </ac:spMkLst>
        </pc:spChg>
        <pc:spChg chg="mod">
          <ac:chgData name="Michael Zanatta" userId="fa57f52891cc4abc" providerId="LiveId" clId="{68EF2298-999F-40D3-868B-73569A1FDF1E}" dt="2019-08-24T21:53:08.864" v="11522" actId="20577"/>
          <ac:spMkLst>
            <pc:docMk/>
            <pc:sldMk cId="1012480270" sldId="369"/>
            <ac:spMk id="4" creationId="{9FF57B7B-BF06-644F-AE6A-DB11B6C683B4}"/>
          </ac:spMkLst>
        </pc:spChg>
        <pc:spChg chg="mod">
          <ac:chgData name="Michael Zanatta" userId="fa57f52891cc4abc" providerId="LiveId" clId="{68EF2298-999F-40D3-868B-73569A1FDF1E}" dt="2019-08-24T21:54:57.297" v="11739" actId="313"/>
          <ac:spMkLst>
            <pc:docMk/>
            <pc:sldMk cId="1012480270" sldId="369"/>
            <ac:spMk id="5" creationId="{F85D271E-C10E-3441-BE32-01F6DF5A0052}"/>
          </ac:spMkLst>
        </pc:spChg>
        <pc:spChg chg="mod">
          <ac:chgData name="Michael Zanatta" userId="fa57f52891cc4abc" providerId="LiveId" clId="{68EF2298-999F-40D3-868B-73569A1FDF1E}" dt="2019-08-24T21:54:12.041" v="11629" actId="14100"/>
          <ac:spMkLst>
            <pc:docMk/>
            <pc:sldMk cId="1012480270" sldId="369"/>
            <ac:spMk id="8" creationId="{B67EDF69-02AE-4AC2-B621-A7C3C97FC477}"/>
          </ac:spMkLst>
        </pc:spChg>
        <pc:picChg chg="add del">
          <ac:chgData name="Michael Zanatta" userId="fa57f52891cc4abc" providerId="LiveId" clId="{68EF2298-999F-40D3-868B-73569A1FDF1E}" dt="2019-08-24T21:57:34.935" v="11754" actId="478"/>
          <ac:picMkLst>
            <pc:docMk/>
            <pc:sldMk cId="1012480270" sldId="369"/>
            <ac:picMk id="6" creationId="{C4394091-3206-4C6C-822F-0288BD06431A}"/>
          </ac:picMkLst>
        </pc:picChg>
        <pc:picChg chg="add del mod">
          <ac:chgData name="Michael Zanatta" userId="fa57f52891cc4abc" providerId="LiveId" clId="{68EF2298-999F-40D3-868B-73569A1FDF1E}" dt="2019-08-24T21:56:21.942" v="11748" actId="478"/>
          <ac:picMkLst>
            <pc:docMk/>
            <pc:sldMk cId="1012480270" sldId="369"/>
            <ac:picMk id="9" creationId="{A84F9F34-38EB-49D0-93E7-21646B7CBE92}"/>
          </ac:picMkLst>
        </pc:picChg>
        <pc:picChg chg="add del mod">
          <ac:chgData name="Michael Zanatta" userId="fa57f52891cc4abc" providerId="LiveId" clId="{68EF2298-999F-40D3-868B-73569A1FDF1E}" dt="2019-08-24T21:56:47.234" v="11751" actId="478"/>
          <ac:picMkLst>
            <pc:docMk/>
            <pc:sldMk cId="1012480270" sldId="369"/>
            <ac:picMk id="11" creationId="{E83C4647-716C-4ADD-8BD3-8C7319D48A1A}"/>
          </ac:picMkLst>
        </pc:picChg>
        <pc:picChg chg="add mod">
          <ac:chgData name="Michael Zanatta" userId="fa57f52891cc4abc" providerId="LiveId" clId="{68EF2298-999F-40D3-868B-73569A1FDF1E}" dt="2019-08-24T21:57:40.862" v="11757" actId="1076"/>
          <ac:picMkLst>
            <pc:docMk/>
            <pc:sldMk cId="1012480270" sldId="369"/>
            <ac:picMk id="13" creationId="{8B072363-D9E4-42CB-B007-AB1876DC0E07}"/>
          </ac:picMkLst>
        </pc:picChg>
      </pc:sldChg>
      <pc:sldChg chg="modSp add modNotesTx">
        <pc:chgData name="Michael Zanatta" userId="fa57f52891cc4abc" providerId="LiveId" clId="{68EF2298-999F-40D3-868B-73569A1FDF1E}" dt="2019-08-24T22:07:45.266" v="12454" actId="313"/>
        <pc:sldMkLst>
          <pc:docMk/>
          <pc:sldMk cId="2557768246" sldId="370"/>
        </pc:sldMkLst>
        <pc:spChg chg="mod">
          <ac:chgData name="Michael Zanatta" userId="fa57f52891cc4abc" providerId="LiveId" clId="{68EF2298-999F-40D3-868B-73569A1FDF1E}" dt="2019-08-24T21:55:51.306" v="11744" actId="20577"/>
          <ac:spMkLst>
            <pc:docMk/>
            <pc:sldMk cId="2557768246" sldId="370"/>
            <ac:spMk id="6" creationId="{EEFA8E91-7245-A04A-8978-722DA0C5AB70}"/>
          </ac:spMkLst>
        </pc:spChg>
      </pc:sldChg>
      <pc:sldChg chg="modSp add del">
        <pc:chgData name="Michael Zanatta" userId="fa57f52891cc4abc" providerId="LiveId" clId="{68EF2298-999F-40D3-868B-73569A1FDF1E}" dt="2019-08-26T04:23:14.001" v="12616" actId="2696"/>
        <pc:sldMkLst>
          <pc:docMk/>
          <pc:sldMk cId="1384503416" sldId="376"/>
        </pc:sldMkLst>
        <pc:spChg chg="mod">
          <ac:chgData name="Michael Zanatta" userId="fa57f52891cc4abc" providerId="LiveId" clId="{68EF2298-999F-40D3-868B-73569A1FDF1E}" dt="2019-08-26T04:22:58.167" v="12611" actId="20577"/>
          <ac:spMkLst>
            <pc:docMk/>
            <pc:sldMk cId="1384503416" sldId="376"/>
            <ac:spMk id="4" creationId="{9FF57B7B-BF06-644F-AE6A-DB11B6C683B4}"/>
          </ac:spMkLst>
        </pc:spChg>
      </pc:sldChg>
      <pc:sldChg chg="modSp add del">
        <pc:chgData name="Michael Zanatta" userId="fa57f52891cc4abc" providerId="LiveId" clId="{68EF2298-999F-40D3-868B-73569A1FDF1E}" dt="2019-08-26T04:18:26.084" v="12571" actId="2696"/>
        <pc:sldMkLst>
          <pc:docMk/>
          <pc:sldMk cId="1463376205" sldId="376"/>
        </pc:sldMkLst>
        <pc:spChg chg="mod">
          <ac:chgData name="Michael Zanatta" userId="fa57f52891cc4abc" providerId="LiveId" clId="{68EF2298-999F-40D3-868B-73569A1FDF1E}" dt="2019-08-26T04:18:22.097" v="12570" actId="20577"/>
          <ac:spMkLst>
            <pc:docMk/>
            <pc:sldMk cId="1463376205" sldId="376"/>
            <ac:spMk id="4" creationId="{9FF57B7B-BF06-644F-AE6A-DB11B6C683B4}"/>
          </ac:spMkLst>
        </pc:spChg>
      </pc:sldChg>
      <pc:sldChg chg="addSp modSp add">
        <pc:chgData name="Michael Zanatta" userId="fa57f52891cc4abc" providerId="LiveId" clId="{68EF2298-999F-40D3-868B-73569A1FDF1E}" dt="2019-08-26T04:44:05.387" v="13116" actId="121"/>
        <pc:sldMkLst>
          <pc:docMk/>
          <pc:sldMk cId="2936636496" sldId="376"/>
        </pc:sldMkLst>
        <pc:spChg chg="add mod">
          <ac:chgData name="Michael Zanatta" userId="fa57f52891cc4abc" providerId="LiveId" clId="{68EF2298-999F-40D3-868B-73569A1FDF1E}" dt="2019-08-26T04:44:05.387" v="13116" actId="121"/>
          <ac:spMkLst>
            <pc:docMk/>
            <pc:sldMk cId="2936636496" sldId="376"/>
            <ac:spMk id="5" creationId="{518EE408-AD53-4AB7-8265-A0D1893D7480}"/>
          </ac:spMkLst>
        </pc:spChg>
        <pc:spChg chg="mod">
          <ac:chgData name="Michael Zanatta" userId="fa57f52891cc4abc" providerId="LiveId" clId="{68EF2298-999F-40D3-868B-73569A1FDF1E}" dt="2019-08-26T04:43:32.584" v="13112" actId="20577"/>
          <ac:spMkLst>
            <pc:docMk/>
            <pc:sldMk cId="2936636496" sldId="376"/>
            <ac:spMk id="6" creationId="{EEFA8E91-7245-A04A-8978-722DA0C5AB70}"/>
          </ac:spMkLst>
        </pc:spChg>
        <pc:spChg chg="mod">
          <ac:chgData name="Michael Zanatta" userId="fa57f52891cc4abc" providerId="LiveId" clId="{68EF2298-999F-40D3-868B-73569A1FDF1E}" dt="2019-08-26T04:43:28.288" v="13111" actId="12"/>
          <ac:spMkLst>
            <pc:docMk/>
            <pc:sldMk cId="2936636496" sldId="376"/>
            <ac:spMk id="7" creationId="{ED5ADC38-5201-974D-A30A-DE8429F18478}"/>
          </ac:spMkLst>
        </pc:spChg>
        <pc:picChg chg="mod">
          <ac:chgData name="Michael Zanatta" userId="fa57f52891cc4abc" providerId="LiveId" clId="{68EF2298-999F-40D3-868B-73569A1FDF1E}" dt="2019-08-26T04:43:25.097" v="13110" actId="1076"/>
          <ac:picMkLst>
            <pc:docMk/>
            <pc:sldMk cId="2936636496" sldId="376"/>
            <ac:picMk id="3" creationId="{0DEE1E8C-7F57-B340-8F84-A93FB317C544}"/>
          </ac:picMkLst>
        </pc:picChg>
      </pc:sldChg>
      <pc:sldChg chg="add del">
        <pc:chgData name="Michael Zanatta" userId="fa57f52891cc4abc" providerId="LiveId" clId="{68EF2298-999F-40D3-868B-73569A1FDF1E}" dt="2019-08-26T04:23:23.089" v="12618"/>
        <pc:sldMkLst>
          <pc:docMk/>
          <pc:sldMk cId="3183432075" sldId="376"/>
        </pc:sldMkLst>
      </pc:sldChg>
      <pc:sldChg chg="add del">
        <pc:chgData name="Michael Zanatta" userId="fa57f52891cc4abc" providerId="LiveId" clId="{68EF2298-999F-40D3-868B-73569A1FDF1E}" dt="2019-08-26T04:23:12.637" v="12615"/>
        <pc:sldMkLst>
          <pc:docMk/>
          <pc:sldMk cId="2643072706" sldId="377"/>
        </pc:sldMkLst>
      </pc:sldChg>
    </pc:docChg>
  </pc:docChgLst>
  <pc:docChgLst>
    <pc:chgData name="Michael Zanatta" userId="fa57f52891cc4abc" providerId="LiveId" clId="{A8D660AC-656F-4C4B-A3F2-53D7AE6E36A2}"/>
    <pc:docChg chg="custSel modSld">
      <pc:chgData name="Michael Zanatta" userId="fa57f52891cc4abc" providerId="LiveId" clId="{A8D660AC-656F-4C4B-A3F2-53D7AE6E36A2}" dt="2021-03-06T07:06:33.088" v="670" actId="20577"/>
      <pc:docMkLst>
        <pc:docMk/>
      </pc:docMkLst>
      <pc:sldChg chg="modNotesTx">
        <pc:chgData name="Michael Zanatta" userId="fa57f52891cc4abc" providerId="LiveId" clId="{A8D660AC-656F-4C4B-A3F2-53D7AE6E36A2}" dt="2021-03-05T10:32:42.047" v="663" actId="20577"/>
        <pc:sldMkLst>
          <pc:docMk/>
          <pc:sldMk cId="3118304385" sldId="533"/>
        </pc:sldMkLst>
      </pc:sldChg>
      <pc:sldChg chg="modNotesTx">
        <pc:chgData name="Michael Zanatta" userId="fa57f52891cc4abc" providerId="LiveId" clId="{A8D660AC-656F-4C4B-A3F2-53D7AE6E36A2}" dt="2021-03-05T08:53:38.193" v="124" actId="20577"/>
        <pc:sldMkLst>
          <pc:docMk/>
          <pc:sldMk cId="1427111057" sldId="535"/>
        </pc:sldMkLst>
      </pc:sldChg>
      <pc:sldChg chg="modNotesTx">
        <pc:chgData name="Michael Zanatta" userId="fa57f52891cc4abc" providerId="LiveId" clId="{A8D660AC-656F-4C4B-A3F2-53D7AE6E36A2}" dt="2021-03-05T09:49:37.819" v="155" actId="20577"/>
        <pc:sldMkLst>
          <pc:docMk/>
          <pc:sldMk cId="85401827" sldId="537"/>
        </pc:sldMkLst>
      </pc:sldChg>
      <pc:sldChg chg="modNotesTx">
        <pc:chgData name="Michael Zanatta" userId="fa57f52891cc4abc" providerId="LiveId" clId="{A8D660AC-656F-4C4B-A3F2-53D7AE6E36A2}" dt="2021-03-05T10:16:05.703" v="478" actId="6549"/>
        <pc:sldMkLst>
          <pc:docMk/>
          <pc:sldMk cId="923980070" sldId="538"/>
        </pc:sldMkLst>
      </pc:sldChg>
      <pc:sldChg chg="modSp mod">
        <pc:chgData name="Michael Zanatta" userId="fa57f52891cc4abc" providerId="LiveId" clId="{A8D660AC-656F-4C4B-A3F2-53D7AE6E36A2}" dt="2021-03-05T10:23:59.938" v="480" actId="20577"/>
        <pc:sldMkLst>
          <pc:docMk/>
          <pc:sldMk cId="1379591241" sldId="539"/>
        </pc:sldMkLst>
        <pc:spChg chg="mod">
          <ac:chgData name="Michael Zanatta" userId="fa57f52891cc4abc" providerId="LiveId" clId="{A8D660AC-656F-4C4B-A3F2-53D7AE6E36A2}" dt="2021-03-05T10:23:59.938" v="480" actId="20577"/>
          <ac:spMkLst>
            <pc:docMk/>
            <pc:sldMk cId="1379591241" sldId="539"/>
            <ac:spMk id="7" creationId="{ED5ADC38-5201-974D-A30A-DE8429F18478}"/>
          </ac:spMkLst>
        </pc:spChg>
      </pc:sldChg>
      <pc:sldChg chg="modNotesTx">
        <pc:chgData name="Michael Zanatta" userId="fa57f52891cc4abc" providerId="LiveId" clId="{A8D660AC-656F-4C4B-A3F2-53D7AE6E36A2}" dt="2021-03-05T10:24:39.797" v="490" actId="20577"/>
        <pc:sldMkLst>
          <pc:docMk/>
          <pc:sldMk cId="2716510572" sldId="540"/>
        </pc:sldMkLst>
      </pc:sldChg>
      <pc:sldChg chg="modNotesTx">
        <pc:chgData name="Michael Zanatta" userId="fa57f52891cc4abc" providerId="LiveId" clId="{A8D660AC-656F-4C4B-A3F2-53D7AE6E36A2}" dt="2021-03-06T07:06:33.088" v="670" actId="20577"/>
        <pc:sldMkLst>
          <pc:docMk/>
          <pc:sldMk cId="4038866919" sldId="542"/>
        </pc:sldMkLst>
      </pc:sldChg>
      <pc:sldChg chg="modNotesTx">
        <pc:chgData name="Michael Zanatta" userId="fa57f52891cc4abc" providerId="LiveId" clId="{A8D660AC-656F-4C4B-A3F2-53D7AE6E36A2}" dt="2021-03-05T10:32:54.150" v="666"/>
        <pc:sldMkLst>
          <pc:docMk/>
          <pc:sldMk cId="3697621356" sldId="543"/>
        </pc:sldMkLst>
      </pc:sldChg>
    </pc:docChg>
  </pc:docChgLst>
  <pc:docChgLst>
    <pc:chgData name="Wayne Hoggett" userId="cd13c8e39b32bdd0" providerId="LiveId" clId="{DE50EDC9-3940-4D5E-8115-AD5134E4719E}"/>
    <pc:docChg chg="undo custSel addSld delSld modSld">
      <pc:chgData name="Wayne Hoggett" userId="cd13c8e39b32bdd0" providerId="LiveId" clId="{DE50EDC9-3940-4D5E-8115-AD5134E4719E}" dt="2020-06-15T10:20:02.460" v="2290" actId="20577"/>
      <pc:docMkLst>
        <pc:docMk/>
      </pc:docMkLst>
      <pc:sldChg chg="addSp modSp mod">
        <pc:chgData name="Wayne Hoggett" userId="cd13c8e39b32bdd0" providerId="LiveId" clId="{DE50EDC9-3940-4D5E-8115-AD5134E4719E}" dt="2020-06-15T09:35:24.308" v="8" actId="20577"/>
        <pc:sldMkLst>
          <pc:docMk/>
          <pc:sldMk cId="3474499474" sldId="372"/>
        </pc:sldMkLst>
        <pc:spChg chg="add mod">
          <ac:chgData name="Wayne Hoggett" userId="cd13c8e39b32bdd0" providerId="LiveId" clId="{DE50EDC9-3940-4D5E-8115-AD5134E4719E}" dt="2020-06-15T09:35:14.964" v="0"/>
          <ac:spMkLst>
            <pc:docMk/>
            <pc:sldMk cId="3474499474" sldId="372"/>
            <ac:spMk id="2" creationId="{D2C6F765-7B70-4714-99A2-88A733CABCCB}"/>
          </ac:spMkLst>
        </pc:spChg>
        <pc:spChg chg="mod">
          <ac:chgData name="Wayne Hoggett" userId="cd13c8e39b32bdd0" providerId="LiveId" clId="{DE50EDC9-3940-4D5E-8115-AD5134E4719E}" dt="2020-06-15T09:35:24.308" v="8" actId="20577"/>
          <ac:spMkLst>
            <pc:docMk/>
            <pc:sldMk cId="3474499474" sldId="372"/>
            <ac:spMk id="6" creationId="{EEFA8E91-7245-A04A-8978-722DA0C5AB70}"/>
          </ac:spMkLst>
        </pc:spChg>
      </pc:sldChg>
      <pc:sldChg chg="addSp modSp add mod">
        <pc:chgData name="Wayne Hoggett" userId="cd13c8e39b32bdd0" providerId="LiveId" clId="{DE50EDC9-3940-4D5E-8115-AD5134E4719E}" dt="2020-06-15T09:36:50.084" v="50" actId="1076"/>
        <pc:sldMkLst>
          <pc:docMk/>
          <pc:sldMk cId="444379534" sldId="376"/>
        </pc:sldMkLst>
        <pc:spChg chg="mod">
          <ac:chgData name="Wayne Hoggett" userId="cd13c8e39b32bdd0" providerId="LiveId" clId="{DE50EDC9-3940-4D5E-8115-AD5134E4719E}" dt="2020-06-15T09:36:03.527" v="30" actId="20577"/>
          <ac:spMkLst>
            <pc:docMk/>
            <pc:sldMk cId="444379534" sldId="376"/>
            <ac:spMk id="4" creationId="{8EC8A4FD-29F6-E846-AB32-2C2BADCA12D0}"/>
          </ac:spMkLst>
        </pc:spChg>
        <pc:spChg chg="mod">
          <ac:chgData name="Wayne Hoggett" userId="cd13c8e39b32bdd0" providerId="LiveId" clId="{DE50EDC9-3940-4D5E-8115-AD5134E4719E}" dt="2020-06-15T09:36:09.401" v="46" actId="20577"/>
          <ac:spMkLst>
            <pc:docMk/>
            <pc:sldMk cId="444379534" sldId="376"/>
            <ac:spMk id="5" creationId="{E30C5A45-3460-6B4F-BC44-F5513C3BF261}"/>
          </ac:spMkLst>
        </pc:spChg>
        <pc:picChg chg="add mod">
          <ac:chgData name="Wayne Hoggett" userId="cd13c8e39b32bdd0" providerId="LiveId" clId="{DE50EDC9-3940-4D5E-8115-AD5134E4719E}" dt="2020-06-15T09:36:50.084" v="50" actId="1076"/>
          <ac:picMkLst>
            <pc:docMk/>
            <pc:sldMk cId="444379534" sldId="376"/>
            <ac:picMk id="7" creationId="{03F6FC9D-5AB2-4BFA-AEBE-42DF4ED26A9C}"/>
          </ac:picMkLst>
        </pc:picChg>
      </pc:sldChg>
      <pc:sldChg chg="addSp delSp modSp add mod">
        <pc:chgData name="Wayne Hoggett" userId="cd13c8e39b32bdd0" providerId="LiveId" clId="{DE50EDC9-3940-4D5E-8115-AD5134E4719E}" dt="2020-06-15T09:37:51.948" v="64" actId="1076"/>
        <pc:sldMkLst>
          <pc:docMk/>
          <pc:sldMk cId="2908855181" sldId="378"/>
        </pc:sldMkLst>
        <pc:picChg chg="del">
          <ac:chgData name="Wayne Hoggett" userId="cd13c8e39b32bdd0" providerId="LiveId" clId="{DE50EDC9-3940-4D5E-8115-AD5134E4719E}" dt="2020-06-15T09:37:25.337" v="51" actId="478"/>
          <ac:picMkLst>
            <pc:docMk/>
            <pc:sldMk cId="2908855181" sldId="378"/>
            <ac:picMk id="5" creationId="{FABBF4F6-C2D0-4021-A79E-37ACAC37452F}"/>
          </ac:picMkLst>
        </pc:picChg>
        <pc:picChg chg="add mod">
          <ac:chgData name="Wayne Hoggett" userId="cd13c8e39b32bdd0" providerId="LiveId" clId="{DE50EDC9-3940-4D5E-8115-AD5134E4719E}" dt="2020-06-15T09:37:51.948" v="64" actId="1076"/>
          <ac:picMkLst>
            <pc:docMk/>
            <pc:sldMk cId="2908855181" sldId="378"/>
            <ac:picMk id="6" creationId="{85E32DC7-F82B-4A84-BD6A-CDB51EBF1656}"/>
          </ac:picMkLst>
        </pc:picChg>
      </pc:sldChg>
      <pc:sldChg chg="addSp delSp modSp add mod modNotesTx">
        <pc:chgData name="Wayne Hoggett" userId="cd13c8e39b32bdd0" providerId="LiveId" clId="{DE50EDC9-3940-4D5E-8115-AD5134E4719E}" dt="2020-06-15T09:45:41.709" v="674" actId="20577"/>
        <pc:sldMkLst>
          <pc:docMk/>
          <pc:sldMk cId="759456577" sldId="379"/>
        </pc:sldMkLst>
        <pc:spChg chg="mod">
          <ac:chgData name="Wayne Hoggett" userId="cd13c8e39b32bdd0" providerId="LiveId" clId="{DE50EDC9-3940-4D5E-8115-AD5134E4719E}" dt="2020-06-15T09:39:31.113" v="95" actId="14100"/>
          <ac:spMkLst>
            <pc:docMk/>
            <pc:sldMk cId="759456577" sldId="379"/>
            <ac:spMk id="6" creationId="{EEFA8E91-7245-A04A-8978-722DA0C5AB70}"/>
          </ac:spMkLst>
        </pc:spChg>
        <pc:spChg chg="add del mod">
          <ac:chgData name="Wayne Hoggett" userId="cd13c8e39b32bdd0" providerId="LiveId" clId="{DE50EDC9-3940-4D5E-8115-AD5134E4719E}" dt="2020-06-15T09:41:51.979" v="282" actId="12"/>
          <ac:spMkLst>
            <pc:docMk/>
            <pc:sldMk cId="759456577" sldId="379"/>
            <ac:spMk id="7" creationId="{ED5ADC38-5201-974D-A30A-DE8429F18478}"/>
          </ac:spMkLst>
        </pc:spChg>
        <pc:picChg chg="add del mod">
          <ac:chgData name="Wayne Hoggett" userId="cd13c8e39b32bdd0" providerId="LiveId" clId="{DE50EDC9-3940-4D5E-8115-AD5134E4719E}" dt="2020-06-15T09:40:35.575" v="102"/>
          <ac:picMkLst>
            <pc:docMk/>
            <pc:sldMk cId="759456577" sldId="379"/>
            <ac:picMk id="2" creationId="{F4CE14E2-9C4B-4D5A-A5FB-B5911C66F7EC}"/>
          </ac:picMkLst>
        </pc:picChg>
        <pc:picChg chg="add del mod">
          <ac:chgData name="Wayne Hoggett" userId="cd13c8e39b32bdd0" providerId="LiveId" clId="{DE50EDC9-3940-4D5E-8115-AD5134E4719E}" dt="2020-06-15T09:42:22.126" v="293" actId="478"/>
          <ac:picMkLst>
            <pc:docMk/>
            <pc:sldMk cId="759456577" sldId="379"/>
            <ac:picMk id="3" creationId="{DC503308-9A55-4A54-98DF-D369AB81A7D1}"/>
          </ac:picMkLst>
        </pc:picChg>
        <pc:picChg chg="add del mod">
          <ac:chgData name="Wayne Hoggett" userId="cd13c8e39b32bdd0" providerId="LiveId" clId="{DE50EDC9-3940-4D5E-8115-AD5134E4719E}" dt="2020-06-15T09:42:22.652" v="294" actId="478"/>
          <ac:picMkLst>
            <pc:docMk/>
            <pc:sldMk cId="759456577" sldId="379"/>
            <ac:picMk id="5" creationId="{65ADEF17-EA44-46FE-84A7-0C92CE9A6789}"/>
          </ac:picMkLst>
        </pc:picChg>
        <pc:picChg chg="add del mod">
          <ac:chgData name="Wayne Hoggett" userId="cd13c8e39b32bdd0" providerId="LiveId" clId="{DE50EDC9-3940-4D5E-8115-AD5134E4719E}" dt="2020-06-15T09:42:27.349" v="298" actId="478"/>
          <ac:picMkLst>
            <pc:docMk/>
            <pc:sldMk cId="759456577" sldId="379"/>
            <ac:picMk id="9" creationId="{CF4CA090-1631-4DF2-8B17-896A611E2267}"/>
          </ac:picMkLst>
        </pc:picChg>
        <pc:picChg chg="add mod">
          <ac:chgData name="Wayne Hoggett" userId="cd13c8e39b32bdd0" providerId="LiveId" clId="{DE50EDC9-3940-4D5E-8115-AD5134E4719E}" dt="2020-06-15T09:43:21.630" v="324" actId="1036"/>
          <ac:picMkLst>
            <pc:docMk/>
            <pc:sldMk cId="759456577" sldId="379"/>
            <ac:picMk id="10" creationId="{19006BCE-6221-450D-A12D-97F55A5240E9}"/>
          </ac:picMkLst>
        </pc:picChg>
        <pc:picChg chg="add mod">
          <ac:chgData name="Wayne Hoggett" userId="cd13c8e39b32bdd0" providerId="LiveId" clId="{DE50EDC9-3940-4D5E-8115-AD5134E4719E}" dt="2020-06-15T09:42:51.846" v="302" actId="1076"/>
          <ac:picMkLst>
            <pc:docMk/>
            <pc:sldMk cId="759456577" sldId="379"/>
            <ac:picMk id="11" creationId="{6564B7A6-C548-49F4-962F-56108356A9AC}"/>
          </ac:picMkLst>
        </pc:picChg>
        <pc:picChg chg="add mod">
          <ac:chgData name="Wayne Hoggett" userId="cd13c8e39b32bdd0" providerId="LiveId" clId="{DE50EDC9-3940-4D5E-8115-AD5134E4719E}" dt="2020-06-15T09:43:16.894" v="316" actId="1036"/>
          <ac:picMkLst>
            <pc:docMk/>
            <pc:sldMk cId="759456577" sldId="379"/>
            <ac:picMk id="12" creationId="{76E57AB4-46BA-47F4-94E2-923FFA808415}"/>
          </ac:picMkLst>
        </pc:picChg>
        <pc:picChg chg="add mod">
          <ac:chgData name="Wayne Hoggett" userId="cd13c8e39b32bdd0" providerId="LiveId" clId="{DE50EDC9-3940-4D5E-8115-AD5134E4719E}" dt="2020-06-15T09:43:37.994" v="326" actId="1076"/>
          <ac:picMkLst>
            <pc:docMk/>
            <pc:sldMk cId="759456577" sldId="379"/>
            <ac:picMk id="13" creationId="{A2E49FB1-FF35-495E-98A1-E3DD504CBA4F}"/>
          </ac:picMkLst>
        </pc:picChg>
        <pc:picChg chg="add mod">
          <ac:chgData name="Wayne Hoggett" userId="cd13c8e39b32bdd0" providerId="LiveId" clId="{DE50EDC9-3940-4D5E-8115-AD5134E4719E}" dt="2020-06-15T09:43:54.437" v="345" actId="1036"/>
          <ac:picMkLst>
            <pc:docMk/>
            <pc:sldMk cId="759456577" sldId="379"/>
            <ac:picMk id="14" creationId="{7D37B3FA-3A89-4616-8A15-1972E0EE30BE}"/>
          </ac:picMkLst>
        </pc:picChg>
      </pc:sldChg>
      <pc:sldChg chg="modSp add mod modNotesTx">
        <pc:chgData name="Wayne Hoggett" userId="cd13c8e39b32bdd0" providerId="LiveId" clId="{DE50EDC9-3940-4D5E-8115-AD5134E4719E}" dt="2020-06-15T10:05:09.116" v="1465" actId="20577"/>
        <pc:sldMkLst>
          <pc:docMk/>
          <pc:sldMk cId="482886584" sldId="380"/>
        </pc:sldMkLst>
        <pc:spChg chg="mod">
          <ac:chgData name="Wayne Hoggett" userId="cd13c8e39b32bdd0" providerId="LiveId" clId="{DE50EDC9-3940-4D5E-8115-AD5134E4719E}" dt="2020-06-15T09:46:47.691" v="693" actId="20577"/>
          <ac:spMkLst>
            <pc:docMk/>
            <pc:sldMk cId="482886584" sldId="380"/>
            <ac:spMk id="6" creationId="{EEFA8E91-7245-A04A-8978-722DA0C5AB70}"/>
          </ac:spMkLst>
        </pc:spChg>
        <pc:spChg chg="mod">
          <ac:chgData name="Wayne Hoggett" userId="cd13c8e39b32bdd0" providerId="LiveId" clId="{DE50EDC9-3940-4D5E-8115-AD5134E4719E}" dt="2020-06-15T09:50:09.581" v="1015" actId="20577"/>
          <ac:spMkLst>
            <pc:docMk/>
            <pc:sldMk cId="482886584" sldId="380"/>
            <ac:spMk id="7" creationId="{ED5ADC38-5201-974D-A30A-DE8429F18478}"/>
          </ac:spMkLst>
        </pc:spChg>
      </pc:sldChg>
      <pc:sldChg chg="modSp add del mod">
        <pc:chgData name="Wayne Hoggett" userId="cd13c8e39b32bdd0" providerId="LiveId" clId="{DE50EDC9-3940-4D5E-8115-AD5134E4719E}" dt="2020-06-15T10:06:14.104" v="1483" actId="47"/>
        <pc:sldMkLst>
          <pc:docMk/>
          <pc:sldMk cId="964020102" sldId="381"/>
        </pc:sldMkLst>
        <pc:spChg chg="mod">
          <ac:chgData name="Wayne Hoggett" userId="cd13c8e39b32bdd0" providerId="LiveId" clId="{DE50EDC9-3940-4D5E-8115-AD5134E4719E}" dt="2020-06-15T10:06:03.345" v="1481" actId="20577"/>
          <ac:spMkLst>
            <pc:docMk/>
            <pc:sldMk cId="964020102" sldId="381"/>
            <ac:spMk id="6" creationId="{EEFA8E91-7245-A04A-8978-722DA0C5AB70}"/>
          </ac:spMkLst>
        </pc:spChg>
      </pc:sldChg>
      <pc:sldChg chg="modSp add mod">
        <pc:chgData name="Wayne Hoggett" userId="cd13c8e39b32bdd0" providerId="LiveId" clId="{DE50EDC9-3940-4D5E-8115-AD5134E4719E}" dt="2020-06-15T10:08:53.178" v="1906" actId="20577"/>
        <pc:sldMkLst>
          <pc:docMk/>
          <pc:sldMk cId="2795481431" sldId="382"/>
        </pc:sldMkLst>
        <pc:spChg chg="mod">
          <ac:chgData name="Wayne Hoggett" userId="cd13c8e39b32bdd0" providerId="LiveId" clId="{DE50EDC9-3940-4D5E-8115-AD5134E4719E}" dt="2020-06-15T10:06:25.342" v="1516" actId="14100"/>
          <ac:spMkLst>
            <pc:docMk/>
            <pc:sldMk cId="2795481431" sldId="382"/>
            <ac:spMk id="6" creationId="{EEFA8E91-7245-A04A-8978-722DA0C5AB70}"/>
          </ac:spMkLst>
        </pc:spChg>
        <pc:spChg chg="mod">
          <ac:chgData name="Wayne Hoggett" userId="cd13c8e39b32bdd0" providerId="LiveId" clId="{DE50EDC9-3940-4D5E-8115-AD5134E4719E}" dt="2020-06-15T10:08:53.178" v="1906" actId="20577"/>
          <ac:spMkLst>
            <pc:docMk/>
            <pc:sldMk cId="2795481431" sldId="382"/>
            <ac:spMk id="7" creationId="{ED5ADC38-5201-974D-A30A-DE8429F18478}"/>
          </ac:spMkLst>
        </pc:spChg>
      </pc:sldChg>
      <pc:sldChg chg="addSp delSp modSp add mod">
        <pc:chgData name="Wayne Hoggett" userId="cd13c8e39b32bdd0" providerId="LiveId" clId="{DE50EDC9-3940-4D5E-8115-AD5134E4719E}" dt="2020-06-15T10:10:57.376" v="2080" actId="313"/>
        <pc:sldMkLst>
          <pc:docMk/>
          <pc:sldMk cId="3492508758" sldId="383"/>
        </pc:sldMkLst>
        <pc:spChg chg="mod">
          <ac:chgData name="Wayne Hoggett" userId="cd13c8e39b32bdd0" providerId="LiveId" clId="{DE50EDC9-3940-4D5E-8115-AD5134E4719E}" dt="2020-06-15T10:10:06.178" v="1931" actId="20577"/>
          <ac:spMkLst>
            <pc:docMk/>
            <pc:sldMk cId="3492508758" sldId="383"/>
            <ac:spMk id="6" creationId="{EEFA8E91-7245-A04A-8978-722DA0C5AB70}"/>
          </ac:spMkLst>
        </pc:spChg>
        <pc:spChg chg="mod">
          <ac:chgData name="Wayne Hoggett" userId="cd13c8e39b32bdd0" providerId="LiveId" clId="{DE50EDC9-3940-4D5E-8115-AD5134E4719E}" dt="2020-06-15T10:10:57.376" v="2080" actId="313"/>
          <ac:spMkLst>
            <pc:docMk/>
            <pc:sldMk cId="3492508758" sldId="383"/>
            <ac:spMk id="7" creationId="{ED5ADC38-5201-974D-A30A-DE8429F18478}"/>
          </ac:spMkLst>
        </pc:spChg>
        <pc:picChg chg="add del mod">
          <ac:chgData name="Wayne Hoggett" userId="cd13c8e39b32bdd0" providerId="LiveId" clId="{DE50EDC9-3940-4D5E-8115-AD5134E4719E}" dt="2020-06-15T10:10:16.619" v="1940" actId="1076"/>
          <ac:picMkLst>
            <pc:docMk/>
            <pc:sldMk cId="3492508758" sldId="383"/>
            <ac:picMk id="4" creationId="{2EEAB116-0DBF-A241-95B4-1844D615F3C4}"/>
          </ac:picMkLst>
        </pc:picChg>
        <pc:picChg chg="del">
          <ac:chgData name="Wayne Hoggett" userId="cd13c8e39b32bdd0" providerId="LiveId" clId="{DE50EDC9-3940-4D5E-8115-AD5134E4719E}" dt="2020-06-15T10:10:14.511" v="1938" actId="478"/>
          <ac:picMkLst>
            <pc:docMk/>
            <pc:sldMk cId="3492508758" sldId="383"/>
            <ac:picMk id="10" creationId="{19006BCE-6221-450D-A12D-97F55A5240E9}"/>
          </ac:picMkLst>
        </pc:picChg>
        <pc:picChg chg="del">
          <ac:chgData name="Wayne Hoggett" userId="cd13c8e39b32bdd0" providerId="LiveId" clId="{DE50EDC9-3940-4D5E-8115-AD5134E4719E}" dt="2020-06-15T10:10:12.953" v="1936" actId="478"/>
          <ac:picMkLst>
            <pc:docMk/>
            <pc:sldMk cId="3492508758" sldId="383"/>
            <ac:picMk id="11" creationId="{6564B7A6-C548-49F4-962F-56108356A9AC}"/>
          </ac:picMkLst>
        </pc:picChg>
        <pc:picChg chg="del">
          <ac:chgData name="Wayne Hoggett" userId="cd13c8e39b32bdd0" providerId="LiveId" clId="{DE50EDC9-3940-4D5E-8115-AD5134E4719E}" dt="2020-06-15T10:10:13.743" v="1937" actId="478"/>
          <ac:picMkLst>
            <pc:docMk/>
            <pc:sldMk cId="3492508758" sldId="383"/>
            <ac:picMk id="12" creationId="{76E57AB4-46BA-47F4-94E2-923FFA808415}"/>
          </ac:picMkLst>
        </pc:picChg>
        <pc:picChg chg="del">
          <ac:chgData name="Wayne Hoggett" userId="cd13c8e39b32bdd0" providerId="LiveId" clId="{DE50EDC9-3940-4D5E-8115-AD5134E4719E}" dt="2020-06-15T10:10:12.273" v="1935" actId="478"/>
          <ac:picMkLst>
            <pc:docMk/>
            <pc:sldMk cId="3492508758" sldId="383"/>
            <ac:picMk id="13" creationId="{A2E49FB1-FF35-495E-98A1-E3DD504CBA4F}"/>
          </ac:picMkLst>
        </pc:picChg>
        <pc:picChg chg="del">
          <ac:chgData name="Wayne Hoggett" userId="cd13c8e39b32bdd0" providerId="LiveId" clId="{DE50EDC9-3940-4D5E-8115-AD5134E4719E}" dt="2020-06-15T10:10:08.921" v="1932" actId="478"/>
          <ac:picMkLst>
            <pc:docMk/>
            <pc:sldMk cId="3492508758" sldId="383"/>
            <ac:picMk id="14" creationId="{7D37B3FA-3A89-4616-8A15-1972E0EE30BE}"/>
          </ac:picMkLst>
        </pc:picChg>
      </pc:sldChg>
      <pc:sldChg chg="add">
        <pc:chgData name="Wayne Hoggett" userId="cd13c8e39b32bdd0" providerId="LiveId" clId="{DE50EDC9-3940-4D5E-8115-AD5134E4719E}" dt="2020-06-15T10:11:20.775" v="2081"/>
        <pc:sldMkLst>
          <pc:docMk/>
          <pc:sldMk cId="738806087" sldId="384"/>
        </pc:sldMkLst>
      </pc:sldChg>
      <pc:sldChg chg="modSp add mod modNotesTx">
        <pc:chgData name="Wayne Hoggett" userId="cd13c8e39b32bdd0" providerId="LiveId" clId="{DE50EDC9-3940-4D5E-8115-AD5134E4719E}" dt="2020-06-15T10:20:02.460" v="2290" actId="20577"/>
        <pc:sldMkLst>
          <pc:docMk/>
          <pc:sldMk cId="772201393" sldId="385"/>
        </pc:sldMkLst>
        <pc:spChg chg="mod">
          <ac:chgData name="Wayne Hoggett" userId="cd13c8e39b32bdd0" providerId="LiveId" clId="{DE50EDC9-3940-4D5E-8115-AD5134E4719E}" dt="2020-06-15T10:15:58.382" v="2114" actId="20577"/>
          <ac:spMkLst>
            <pc:docMk/>
            <pc:sldMk cId="772201393" sldId="385"/>
            <ac:spMk id="4" creationId="{997A6405-457E-8141-95D5-217B9C742D1C}"/>
          </ac:spMkLst>
        </pc:spChg>
      </pc:sldChg>
    </pc:docChg>
  </pc:docChgLst>
  <pc:docChgLst>
    <pc:chgData name="Jordan Borean" userId="333fd354aa0f3128" providerId="Windows Live" clId="Web-{C13D8D5D-E539-435E-93CD-FBB82C4785DE}"/>
    <pc:docChg chg="modSld">
      <pc:chgData name="Jordan Borean" userId="333fd354aa0f3128" providerId="Windows Live" clId="Web-{C13D8D5D-E539-435E-93CD-FBB82C4785DE}" dt="2020-04-28T02:43:40.657" v="4" actId="20577"/>
      <pc:docMkLst>
        <pc:docMk/>
      </pc:docMkLst>
      <pc:sldChg chg="modSp">
        <pc:chgData name="Jordan Borean" userId="333fd354aa0f3128" providerId="Windows Live" clId="Web-{C13D8D5D-E539-435E-93CD-FBB82C4785DE}" dt="2020-04-28T02:43:40.657" v="4" actId="20577"/>
        <pc:sldMkLst>
          <pc:docMk/>
          <pc:sldMk cId="444379534" sldId="376"/>
        </pc:sldMkLst>
        <pc:spChg chg="mod">
          <ac:chgData name="Jordan Borean" userId="333fd354aa0f3128" providerId="Windows Live" clId="Web-{C13D8D5D-E539-435E-93CD-FBB82C4785DE}" dt="2020-04-28T02:43:40.657" v="4" actId="20577"/>
          <ac:spMkLst>
            <pc:docMk/>
            <pc:sldMk cId="444379534" sldId="376"/>
            <ac:spMk id="5" creationId="{E30C5A45-3460-6B4F-BC44-F5513C3BF261}"/>
          </ac:spMkLst>
        </pc:spChg>
      </pc:sldChg>
    </pc:docChg>
  </pc:docChgLst>
  <pc:docChgLst>
    <pc:chgData name="Michael Zanatta" userId="fa57f52891cc4abc" providerId="LiveId" clId="{FAAA25A8-0FE2-4CEB-978E-9F4497AAF9C1}"/>
    <pc:docChg chg="modSld">
      <pc:chgData name="Michael Zanatta" userId="fa57f52891cc4abc" providerId="LiveId" clId="{FAAA25A8-0FE2-4CEB-978E-9F4497AAF9C1}" dt="2020-01-22T08:31:41.390" v="51" actId="20577"/>
      <pc:docMkLst>
        <pc:docMk/>
      </pc:docMkLst>
      <pc:sldChg chg="modSp">
        <pc:chgData name="Michael Zanatta" userId="fa57f52891cc4abc" providerId="LiveId" clId="{FAAA25A8-0FE2-4CEB-978E-9F4497AAF9C1}" dt="2020-01-22T08:31:41.390" v="51" actId="20577"/>
        <pc:sldMkLst>
          <pc:docMk/>
          <pc:sldMk cId="2679671802" sldId="377"/>
        </pc:sldMkLst>
        <pc:spChg chg="mod">
          <ac:chgData name="Michael Zanatta" userId="fa57f52891cc4abc" providerId="LiveId" clId="{FAAA25A8-0FE2-4CEB-978E-9F4497AAF9C1}" dt="2020-01-22T08:31:37.738" v="47" actId="20577"/>
          <ac:spMkLst>
            <pc:docMk/>
            <pc:sldMk cId="2679671802" sldId="377"/>
            <ac:spMk id="4" creationId="{9FF57B7B-BF06-644F-AE6A-DB11B6C683B4}"/>
          </ac:spMkLst>
        </pc:spChg>
        <pc:spChg chg="mod">
          <ac:chgData name="Michael Zanatta" userId="fa57f52891cc4abc" providerId="LiveId" clId="{FAAA25A8-0FE2-4CEB-978E-9F4497AAF9C1}" dt="2020-01-22T08:31:41.390" v="51" actId="20577"/>
          <ac:spMkLst>
            <pc:docMk/>
            <pc:sldMk cId="2679671802" sldId="377"/>
            <ac:spMk id="5" creationId="{F85D271E-C10E-3441-BE32-01F6DF5A0052}"/>
          </ac:spMkLst>
        </pc:spChg>
      </pc:sldChg>
    </pc:docChg>
  </pc:docChgLst>
  <pc:docChgLst>
    <pc:chgData name="Michael Zanatta" userId="fa57f52891cc4abc" providerId="LiveId" clId="{945DEEB1-BEDC-C541-8BD4-05DEB7B9072E}"/>
    <pc:docChg chg="modSld">
      <pc:chgData name="Michael Zanatta" userId="fa57f52891cc4abc" providerId="LiveId" clId="{945DEEB1-BEDC-C541-8BD4-05DEB7B9072E}" dt="2019-08-27T08:47:53.284" v="0" actId="1076"/>
      <pc:docMkLst>
        <pc:docMk/>
      </pc:docMkLst>
      <pc:sldChg chg="modSp">
        <pc:chgData name="Michael Zanatta" userId="fa57f52891cc4abc" providerId="LiveId" clId="{945DEEB1-BEDC-C541-8BD4-05DEB7B9072E}" dt="2019-08-27T08:47:53.284" v="0" actId="1076"/>
        <pc:sldMkLst>
          <pc:docMk/>
          <pc:sldMk cId="808742019" sldId="345"/>
        </pc:sldMkLst>
        <pc:picChg chg="mod">
          <ac:chgData name="Michael Zanatta" userId="fa57f52891cc4abc" providerId="LiveId" clId="{945DEEB1-BEDC-C541-8BD4-05DEB7B9072E}" dt="2019-08-27T08:47:53.284" v="0" actId="1076"/>
          <ac:picMkLst>
            <pc:docMk/>
            <pc:sldMk cId="808742019" sldId="345"/>
            <ac:picMk id="4" creationId="{2EEAB116-0DBF-A241-95B4-1844D615F3C4}"/>
          </ac:picMkLst>
        </pc:picChg>
      </pc:sldChg>
    </pc:docChg>
  </pc:docChgLst>
  <pc:docChgLst>
    <pc:chgData name="Michael Zanatta" userId="fa57f52891cc4abc" providerId="LiveId" clId="{E85789DE-013F-47FC-AD79-29389E4CAE64}"/>
    <pc:docChg chg="undo custSel addSld delSld modSld">
      <pc:chgData name="Michael Zanatta" userId="fa57f52891cc4abc" providerId="LiveId" clId="{E85789DE-013F-47FC-AD79-29389E4CAE64}" dt="2020-11-24T03:41:38.787" v="659" actId="113"/>
      <pc:docMkLst>
        <pc:docMk/>
      </pc:docMkLst>
      <pc:sldChg chg="modSp mod modNotesTx">
        <pc:chgData name="Michael Zanatta" userId="fa57f52891cc4abc" providerId="LiveId" clId="{E85789DE-013F-47FC-AD79-29389E4CAE64}" dt="2020-11-24T03:41:18.899" v="657" actId="313"/>
        <pc:sldMkLst>
          <pc:docMk/>
          <pc:sldMk cId="1087417806" sldId="371"/>
        </pc:sldMkLst>
        <pc:spChg chg="mod">
          <ac:chgData name="Michael Zanatta" userId="fa57f52891cc4abc" providerId="LiveId" clId="{E85789DE-013F-47FC-AD79-29389E4CAE64}" dt="2020-11-24T03:41:18.899" v="657" actId="313"/>
          <ac:spMkLst>
            <pc:docMk/>
            <pc:sldMk cId="1087417806" sldId="371"/>
            <ac:spMk id="2" creationId="{1679556A-3335-4D90-B5BE-3715FCB0D46B}"/>
          </ac:spMkLst>
        </pc:spChg>
      </pc:sldChg>
      <pc:sldChg chg="del">
        <pc:chgData name="Michael Zanatta" userId="fa57f52891cc4abc" providerId="LiveId" clId="{E85789DE-013F-47FC-AD79-29389E4CAE64}" dt="2020-11-24T03:32:58.924" v="283" actId="47"/>
        <pc:sldMkLst>
          <pc:docMk/>
          <pc:sldMk cId="1559595119" sldId="372"/>
        </pc:sldMkLst>
      </pc:sldChg>
      <pc:sldChg chg="addSp delSp modSp mod">
        <pc:chgData name="Michael Zanatta" userId="fa57f52891cc4abc" providerId="LiveId" clId="{E85789DE-013F-47FC-AD79-29389E4CAE64}" dt="2020-11-24T03:32:26.827" v="282" actId="20577"/>
        <pc:sldMkLst>
          <pc:docMk/>
          <pc:sldMk cId="3490510571" sldId="525"/>
        </pc:sldMkLst>
        <pc:spChg chg="mod">
          <ac:chgData name="Michael Zanatta" userId="fa57f52891cc4abc" providerId="LiveId" clId="{E85789DE-013F-47FC-AD79-29389E4CAE64}" dt="2020-11-24T03:32:26.827" v="282" actId="20577"/>
          <ac:spMkLst>
            <pc:docMk/>
            <pc:sldMk cId="3490510571" sldId="525"/>
            <ac:spMk id="6" creationId="{FA9DC1F6-B0D8-4577-AD62-ABDE45C53A6E}"/>
          </ac:spMkLst>
        </pc:spChg>
        <pc:picChg chg="add mod">
          <ac:chgData name="Michael Zanatta" userId="fa57f52891cc4abc" providerId="LiveId" clId="{E85789DE-013F-47FC-AD79-29389E4CAE64}" dt="2020-11-22T19:02:45.704" v="5" actId="1076"/>
          <ac:picMkLst>
            <pc:docMk/>
            <pc:sldMk cId="3490510571" sldId="525"/>
            <ac:picMk id="2" creationId="{EAA04614-20BA-4992-86F1-A5012F0596BC}"/>
          </ac:picMkLst>
        </pc:picChg>
        <pc:picChg chg="del">
          <ac:chgData name="Michael Zanatta" userId="fa57f52891cc4abc" providerId="LiveId" clId="{E85789DE-013F-47FC-AD79-29389E4CAE64}" dt="2020-11-22T19:02:40.444" v="2" actId="478"/>
          <ac:picMkLst>
            <pc:docMk/>
            <pc:sldMk cId="3490510571" sldId="525"/>
            <ac:picMk id="5" creationId="{2557B396-6EDF-4A96-A6D9-6E3114F5FFD6}"/>
          </ac:picMkLst>
        </pc:picChg>
      </pc:sldChg>
      <pc:sldChg chg="modNotesTx">
        <pc:chgData name="Michael Zanatta" userId="fa57f52891cc4abc" providerId="LiveId" clId="{E85789DE-013F-47FC-AD79-29389E4CAE64}" dt="2020-11-24T03:41:38.787" v="659" actId="113"/>
        <pc:sldMkLst>
          <pc:docMk/>
          <pc:sldMk cId="2021118170" sldId="526"/>
        </pc:sldMkLst>
      </pc:sldChg>
      <pc:sldChg chg="modSp del mod">
        <pc:chgData name="Michael Zanatta" userId="fa57f52891cc4abc" providerId="LiveId" clId="{E85789DE-013F-47FC-AD79-29389E4CAE64}" dt="2020-11-24T03:41:30.670" v="658" actId="47"/>
        <pc:sldMkLst>
          <pc:docMk/>
          <pc:sldMk cId="1939834390" sldId="527"/>
        </pc:sldMkLst>
        <pc:spChg chg="mod">
          <ac:chgData name="Michael Zanatta" userId="fa57f52891cc4abc" providerId="LiveId" clId="{E85789DE-013F-47FC-AD79-29389E4CAE64}" dt="2020-11-24T03:33:09.591" v="304" actId="20577"/>
          <ac:spMkLst>
            <pc:docMk/>
            <pc:sldMk cId="1939834390" sldId="527"/>
            <ac:spMk id="4" creationId="{8EC8A4FD-29F6-E846-AB32-2C2BADCA12D0}"/>
          </ac:spMkLst>
        </pc:spChg>
        <pc:spChg chg="mod">
          <ac:chgData name="Michael Zanatta" userId="fa57f52891cc4abc" providerId="LiveId" clId="{E85789DE-013F-47FC-AD79-29389E4CAE64}" dt="2020-11-24T03:33:31.531" v="319" actId="313"/>
          <ac:spMkLst>
            <pc:docMk/>
            <pc:sldMk cId="1939834390" sldId="527"/>
            <ac:spMk id="5" creationId="{E30C5A45-3460-6B4F-BC44-F5513C3BF261}"/>
          </ac:spMkLst>
        </pc:spChg>
      </pc:sldChg>
      <pc:sldChg chg="modSp add mod">
        <pc:chgData name="Michael Zanatta" userId="fa57f52891cc4abc" providerId="LiveId" clId="{E85789DE-013F-47FC-AD79-29389E4CAE64}" dt="2020-11-24T03:34:01.693" v="358" actId="20577"/>
        <pc:sldMkLst>
          <pc:docMk/>
          <pc:sldMk cId="15864826" sldId="528"/>
        </pc:sldMkLst>
        <pc:spChg chg="mod">
          <ac:chgData name="Michael Zanatta" userId="fa57f52891cc4abc" providerId="LiveId" clId="{E85789DE-013F-47FC-AD79-29389E4CAE64}" dt="2020-11-24T03:33:57.364" v="342" actId="20577"/>
          <ac:spMkLst>
            <pc:docMk/>
            <pc:sldMk cId="15864826" sldId="528"/>
            <ac:spMk id="4" creationId="{8EC8A4FD-29F6-E846-AB32-2C2BADCA12D0}"/>
          </ac:spMkLst>
        </pc:spChg>
        <pc:spChg chg="mod">
          <ac:chgData name="Michael Zanatta" userId="fa57f52891cc4abc" providerId="LiveId" clId="{E85789DE-013F-47FC-AD79-29389E4CAE64}" dt="2020-11-24T03:34:01.693" v="358" actId="20577"/>
          <ac:spMkLst>
            <pc:docMk/>
            <pc:sldMk cId="15864826" sldId="528"/>
            <ac:spMk id="5" creationId="{E30C5A45-3460-6B4F-BC44-F5513C3BF261}"/>
          </ac:spMkLst>
        </pc:spChg>
      </pc:sldChg>
    </pc:docChg>
  </pc:docChgLst>
  <pc:docChgLst>
    <pc:chgData name="Michael Zanatta" userId="fa57f52891cc4abc" providerId="LiveId" clId="{C551D85B-0AD3-48F4-B048-54D8EFEC16A2}"/>
    <pc:docChg chg="undo custSel addSld delSld modSld sldOrd">
      <pc:chgData name="Michael Zanatta" userId="fa57f52891cc4abc" providerId="LiveId" clId="{C551D85B-0AD3-48F4-B048-54D8EFEC16A2}" dt="2020-01-21T08:01:28.526" v="2186" actId="6549"/>
      <pc:docMkLst>
        <pc:docMk/>
      </pc:docMkLst>
      <pc:sldChg chg="addSp delSp">
        <pc:chgData name="Michael Zanatta" userId="fa57f52891cc4abc" providerId="LiveId" clId="{C551D85B-0AD3-48F4-B048-54D8EFEC16A2}" dt="2020-01-15T08:59:40.442" v="636"/>
        <pc:sldMkLst>
          <pc:docMk/>
          <pc:sldMk cId="1530269348" sldId="256"/>
        </pc:sldMkLst>
        <pc:spChg chg="add del">
          <ac:chgData name="Michael Zanatta" userId="fa57f52891cc4abc" providerId="LiveId" clId="{C551D85B-0AD3-48F4-B048-54D8EFEC16A2}" dt="2020-01-15T08:59:40.442" v="636"/>
          <ac:spMkLst>
            <pc:docMk/>
            <pc:sldMk cId="1530269348" sldId="256"/>
            <ac:spMk id="2" creationId="{91CFDD7D-1884-4F4B-A75C-2C73B248C6DA}"/>
          </ac:spMkLst>
        </pc:spChg>
      </pc:sldChg>
      <pc:sldChg chg="modSp">
        <pc:chgData name="Michael Zanatta" userId="fa57f52891cc4abc" providerId="LiveId" clId="{C551D85B-0AD3-48F4-B048-54D8EFEC16A2}" dt="2020-01-15T07:08:26.898" v="276"/>
        <pc:sldMkLst>
          <pc:docMk/>
          <pc:sldMk cId="313999386" sldId="259"/>
        </pc:sldMkLst>
        <pc:spChg chg="mod">
          <ac:chgData name="Michael Zanatta" userId="fa57f52891cc4abc" providerId="LiveId" clId="{C551D85B-0AD3-48F4-B048-54D8EFEC16A2}" dt="2020-01-15T07:08:26.898" v="276"/>
          <ac:spMkLst>
            <pc:docMk/>
            <pc:sldMk cId="313999386" sldId="259"/>
            <ac:spMk id="7" creationId="{ED5ADC38-5201-974D-A30A-DE8429F18478}"/>
          </ac:spMkLst>
        </pc:spChg>
      </pc:sldChg>
      <pc:sldChg chg="modSp">
        <pc:chgData name="Michael Zanatta" userId="fa57f52891cc4abc" providerId="LiveId" clId="{C551D85B-0AD3-48F4-B048-54D8EFEC16A2}" dt="2020-01-15T07:08:26.898" v="276"/>
        <pc:sldMkLst>
          <pc:docMk/>
          <pc:sldMk cId="2444615494" sldId="260"/>
        </pc:sldMkLst>
        <pc:spChg chg="mod">
          <ac:chgData name="Michael Zanatta" userId="fa57f52891cc4abc" providerId="LiveId" clId="{C551D85B-0AD3-48F4-B048-54D8EFEC16A2}" dt="2020-01-15T07:08:26.898" v="276"/>
          <ac:spMkLst>
            <pc:docMk/>
            <pc:sldMk cId="2444615494" sldId="260"/>
            <ac:spMk id="5" creationId="{F85D271E-C10E-3441-BE32-01F6DF5A0052}"/>
          </ac:spMkLst>
        </pc:spChg>
      </pc:sldChg>
      <pc:sldChg chg="modSp">
        <pc:chgData name="Michael Zanatta" userId="fa57f52891cc4abc" providerId="LiveId" clId="{C551D85B-0AD3-48F4-B048-54D8EFEC16A2}" dt="2020-01-15T07:08:26.898" v="276"/>
        <pc:sldMkLst>
          <pc:docMk/>
          <pc:sldMk cId="3970095486" sldId="262"/>
        </pc:sldMkLst>
        <pc:spChg chg="mod">
          <ac:chgData name="Michael Zanatta" userId="fa57f52891cc4abc" providerId="LiveId" clId="{C551D85B-0AD3-48F4-B048-54D8EFEC16A2}" dt="2020-01-15T07:08:26.898" v="276"/>
          <ac:spMkLst>
            <pc:docMk/>
            <pc:sldMk cId="3970095486" sldId="262"/>
            <ac:spMk id="7" creationId="{ED5ADC38-5201-974D-A30A-DE8429F18478}"/>
          </ac:spMkLst>
        </pc:spChg>
      </pc:sldChg>
      <pc:sldChg chg="modSp">
        <pc:chgData name="Michael Zanatta" userId="fa57f52891cc4abc" providerId="LiveId" clId="{C551D85B-0AD3-48F4-B048-54D8EFEC16A2}" dt="2020-01-15T07:08:26.898" v="276"/>
        <pc:sldMkLst>
          <pc:docMk/>
          <pc:sldMk cId="3571568711" sldId="263"/>
        </pc:sldMkLst>
        <pc:spChg chg="mod">
          <ac:chgData name="Michael Zanatta" userId="fa57f52891cc4abc" providerId="LiveId" clId="{C551D85B-0AD3-48F4-B048-54D8EFEC16A2}" dt="2020-01-15T07:08:26.898" v="276"/>
          <ac:spMkLst>
            <pc:docMk/>
            <pc:sldMk cId="3571568711" sldId="263"/>
            <ac:spMk id="13" creationId="{D3537BCE-EE05-4041-B2A5-FD1504E5475E}"/>
          </ac:spMkLst>
        </pc:spChg>
      </pc:sldChg>
      <pc:sldChg chg="modSp">
        <pc:chgData name="Michael Zanatta" userId="fa57f52891cc4abc" providerId="LiveId" clId="{C551D85B-0AD3-48F4-B048-54D8EFEC16A2}" dt="2020-01-15T07:08:26.898" v="276"/>
        <pc:sldMkLst>
          <pc:docMk/>
          <pc:sldMk cId="1545818797" sldId="264"/>
        </pc:sldMkLst>
        <pc:spChg chg="mod">
          <ac:chgData name="Michael Zanatta" userId="fa57f52891cc4abc" providerId="LiveId" clId="{C551D85B-0AD3-48F4-B048-54D8EFEC16A2}" dt="2020-01-15T07:08:26.898" v="276"/>
          <ac:spMkLst>
            <pc:docMk/>
            <pc:sldMk cId="1545818797" sldId="264"/>
            <ac:spMk id="7" creationId="{ED5ADC38-5201-974D-A30A-DE8429F18478}"/>
          </ac:spMkLst>
        </pc:spChg>
      </pc:sldChg>
      <pc:sldChg chg="modSp">
        <pc:chgData name="Michael Zanatta" userId="fa57f52891cc4abc" providerId="LiveId" clId="{C551D85B-0AD3-48F4-B048-54D8EFEC16A2}" dt="2020-01-15T07:08:26.898" v="276"/>
        <pc:sldMkLst>
          <pc:docMk/>
          <pc:sldMk cId="4260826608" sldId="265"/>
        </pc:sldMkLst>
        <pc:spChg chg="mod">
          <ac:chgData name="Michael Zanatta" userId="fa57f52891cc4abc" providerId="LiveId" clId="{C551D85B-0AD3-48F4-B048-54D8EFEC16A2}" dt="2020-01-15T07:08:26.898" v="276"/>
          <ac:spMkLst>
            <pc:docMk/>
            <pc:sldMk cId="4260826608" sldId="265"/>
            <ac:spMk id="7" creationId="{ED5ADC38-5201-974D-A30A-DE8429F18478}"/>
          </ac:spMkLst>
        </pc:spChg>
      </pc:sldChg>
      <pc:sldChg chg="del">
        <pc:chgData name="Michael Zanatta" userId="fa57f52891cc4abc" providerId="LiveId" clId="{C551D85B-0AD3-48F4-B048-54D8EFEC16A2}" dt="2020-01-10T20:35:47.784" v="41" actId="2696"/>
        <pc:sldMkLst>
          <pc:docMk/>
          <pc:sldMk cId="4096584112" sldId="297"/>
        </pc:sldMkLst>
      </pc:sldChg>
      <pc:sldChg chg="addSp modSp">
        <pc:chgData name="Michael Zanatta" userId="fa57f52891cc4abc" providerId="LiveId" clId="{C551D85B-0AD3-48F4-B048-54D8EFEC16A2}" dt="2020-01-16T08:31:56.699" v="1572" actId="1076"/>
        <pc:sldMkLst>
          <pc:docMk/>
          <pc:sldMk cId="4202404379" sldId="320"/>
        </pc:sldMkLst>
        <pc:spChg chg="add mod">
          <ac:chgData name="Michael Zanatta" userId="fa57f52891cc4abc" providerId="LiveId" clId="{C551D85B-0AD3-48F4-B048-54D8EFEC16A2}" dt="2020-01-16T08:31:56.699" v="1572" actId="1076"/>
          <ac:spMkLst>
            <pc:docMk/>
            <pc:sldMk cId="4202404379" sldId="320"/>
            <ac:spMk id="5" creationId="{106264D5-BE3B-4B18-A8B4-056018249D9E}"/>
          </ac:spMkLst>
        </pc:spChg>
        <pc:spChg chg="add mod">
          <ac:chgData name="Michael Zanatta" userId="fa57f52891cc4abc" providerId="LiveId" clId="{C551D85B-0AD3-48F4-B048-54D8EFEC16A2}" dt="2020-01-16T08:31:31.008" v="1566" actId="114"/>
          <ac:spMkLst>
            <pc:docMk/>
            <pc:sldMk cId="4202404379" sldId="320"/>
            <ac:spMk id="8" creationId="{03A8AB15-267C-4C20-B63B-E623BE84EB1D}"/>
          </ac:spMkLst>
        </pc:spChg>
      </pc:sldChg>
      <pc:sldChg chg="del">
        <pc:chgData name="Michael Zanatta" userId="fa57f52891cc4abc" providerId="LiveId" clId="{C551D85B-0AD3-48F4-B048-54D8EFEC16A2}" dt="2020-01-21T05:49:09.200" v="2111" actId="2696"/>
        <pc:sldMkLst>
          <pc:docMk/>
          <pc:sldMk cId="374070016" sldId="326"/>
        </pc:sldMkLst>
      </pc:sldChg>
      <pc:sldChg chg="del">
        <pc:chgData name="Michael Zanatta" userId="fa57f52891cc4abc" providerId="LiveId" clId="{C551D85B-0AD3-48F4-B048-54D8EFEC16A2}" dt="2020-01-10T20:35:46.581" v="40" actId="2696"/>
        <pc:sldMkLst>
          <pc:docMk/>
          <pc:sldMk cId="1677510453" sldId="327"/>
        </pc:sldMkLst>
      </pc:sldChg>
      <pc:sldChg chg="modSp modNotesTx">
        <pc:chgData name="Michael Zanatta" userId="fa57f52891cc4abc" providerId="LiveId" clId="{C551D85B-0AD3-48F4-B048-54D8EFEC16A2}" dt="2020-01-21T07:58:40.167" v="2185" actId="20577"/>
        <pc:sldMkLst>
          <pc:docMk/>
          <pc:sldMk cId="1087417806" sldId="371"/>
        </pc:sldMkLst>
        <pc:spChg chg="mod">
          <ac:chgData name="Michael Zanatta" userId="fa57f52891cc4abc" providerId="LiveId" clId="{C551D85B-0AD3-48F4-B048-54D8EFEC16A2}" dt="2020-01-21T07:58:40.167" v="2185" actId="20577"/>
          <ac:spMkLst>
            <pc:docMk/>
            <pc:sldMk cId="1087417806" sldId="371"/>
            <ac:spMk id="2" creationId="{1679556A-3335-4D90-B5BE-3715FCB0D46B}"/>
          </ac:spMkLst>
        </pc:spChg>
      </pc:sldChg>
      <pc:sldChg chg="addSp modSp modNotesTx">
        <pc:chgData name="Michael Zanatta" userId="fa57f52891cc4abc" providerId="LiveId" clId="{C551D85B-0AD3-48F4-B048-54D8EFEC16A2}" dt="2020-01-21T08:01:28.526" v="2186" actId="6549"/>
        <pc:sldMkLst>
          <pc:docMk/>
          <pc:sldMk cId="444379534" sldId="376"/>
        </pc:sldMkLst>
        <pc:spChg chg="mod">
          <ac:chgData name="Michael Zanatta" userId="fa57f52891cc4abc" providerId="LiveId" clId="{C551D85B-0AD3-48F4-B048-54D8EFEC16A2}" dt="2020-01-15T07:05:56.054" v="87" actId="6549"/>
          <ac:spMkLst>
            <pc:docMk/>
            <pc:sldMk cId="444379534" sldId="376"/>
            <ac:spMk id="4" creationId="{8EC8A4FD-29F6-E846-AB32-2C2BADCA12D0}"/>
          </ac:spMkLst>
        </pc:spChg>
        <pc:spChg chg="mod">
          <ac:chgData name="Michael Zanatta" userId="fa57f52891cc4abc" providerId="LiveId" clId="{C551D85B-0AD3-48F4-B048-54D8EFEC16A2}" dt="2020-01-21T08:01:28.526" v="2186" actId="6549"/>
          <ac:spMkLst>
            <pc:docMk/>
            <pc:sldMk cId="444379534" sldId="376"/>
            <ac:spMk id="5" creationId="{E30C5A45-3460-6B4F-BC44-F5513C3BF261}"/>
          </ac:spMkLst>
        </pc:spChg>
        <pc:spChg chg="add mod">
          <ac:chgData name="Michael Zanatta" userId="fa57f52891cc4abc" providerId="LiveId" clId="{C551D85B-0AD3-48F4-B048-54D8EFEC16A2}" dt="2020-01-16T08:30:16.311" v="1541" actId="14100"/>
          <ac:spMkLst>
            <pc:docMk/>
            <pc:sldMk cId="444379534" sldId="376"/>
            <ac:spMk id="6" creationId="{30B583B3-9096-4920-8D95-DA401DC5F0BD}"/>
          </ac:spMkLst>
        </pc:spChg>
        <pc:spChg chg="add mod">
          <ac:chgData name="Michael Zanatta" userId="fa57f52891cc4abc" providerId="LiveId" clId="{C551D85B-0AD3-48F4-B048-54D8EFEC16A2}" dt="2020-01-16T08:30:46.312" v="1558" actId="115"/>
          <ac:spMkLst>
            <pc:docMk/>
            <pc:sldMk cId="444379534" sldId="376"/>
            <ac:spMk id="7" creationId="{D1BB7E4A-90FE-466D-982A-6CB6002965EC}"/>
          </ac:spMkLst>
        </pc:spChg>
        <pc:picChg chg="mod">
          <ac:chgData name="Michael Zanatta" userId="fa57f52891cc4abc" providerId="LiveId" clId="{C551D85B-0AD3-48F4-B048-54D8EFEC16A2}" dt="2020-01-16T08:30:19.754" v="1542" actId="1076"/>
          <ac:picMkLst>
            <pc:docMk/>
            <pc:sldMk cId="444379534" sldId="376"/>
            <ac:picMk id="2" creationId="{6DE93A9B-B3F0-254E-B3B0-9F508C54D001}"/>
          </ac:picMkLst>
        </pc:picChg>
      </pc:sldChg>
      <pc:sldChg chg="modSp">
        <pc:chgData name="Michael Zanatta" userId="fa57f52891cc4abc" providerId="LiveId" clId="{C551D85B-0AD3-48F4-B048-54D8EFEC16A2}" dt="2020-01-21T05:46:08.687" v="2110" actId="20577"/>
        <pc:sldMkLst>
          <pc:docMk/>
          <pc:sldMk cId="2679671802" sldId="377"/>
        </pc:sldMkLst>
        <pc:spChg chg="mod">
          <ac:chgData name="Michael Zanatta" userId="fa57f52891cc4abc" providerId="LiveId" clId="{C551D85B-0AD3-48F4-B048-54D8EFEC16A2}" dt="2020-01-16T07:55:42.722" v="1374" actId="20577"/>
          <ac:spMkLst>
            <pc:docMk/>
            <pc:sldMk cId="2679671802" sldId="377"/>
            <ac:spMk id="4" creationId="{9FF57B7B-BF06-644F-AE6A-DB11B6C683B4}"/>
          </ac:spMkLst>
        </pc:spChg>
        <pc:spChg chg="mod">
          <ac:chgData name="Michael Zanatta" userId="fa57f52891cc4abc" providerId="LiveId" clId="{C551D85B-0AD3-48F4-B048-54D8EFEC16A2}" dt="2020-01-21T05:46:08.687" v="2110" actId="20577"/>
          <ac:spMkLst>
            <pc:docMk/>
            <pc:sldMk cId="2679671802" sldId="377"/>
            <ac:spMk id="5" creationId="{F85D271E-C10E-3441-BE32-01F6DF5A0052}"/>
          </ac:spMkLst>
        </pc:spChg>
      </pc:sldChg>
      <pc:sldChg chg="del">
        <pc:chgData name="Michael Zanatta" userId="fa57f52891cc4abc" providerId="LiveId" clId="{C551D85B-0AD3-48F4-B048-54D8EFEC16A2}" dt="2020-01-10T20:35:10.389" v="29" actId="2696"/>
        <pc:sldMkLst>
          <pc:docMk/>
          <pc:sldMk cId="1499437084" sldId="378"/>
        </pc:sldMkLst>
      </pc:sldChg>
      <pc:sldChg chg="add del">
        <pc:chgData name="Michael Zanatta" userId="fa57f52891cc4abc" providerId="LiveId" clId="{C551D85B-0AD3-48F4-B048-54D8EFEC16A2}" dt="2020-01-15T07:06:11.810" v="92" actId="2696"/>
        <pc:sldMkLst>
          <pc:docMk/>
          <pc:sldMk cId="1710797929" sldId="378"/>
        </pc:sldMkLst>
      </pc:sldChg>
      <pc:sldChg chg="addSp delSp modSp add">
        <pc:chgData name="Michael Zanatta" userId="fa57f52891cc4abc" providerId="LiveId" clId="{C551D85B-0AD3-48F4-B048-54D8EFEC16A2}" dt="2020-01-16T07:58:33.635" v="1433" actId="207"/>
        <pc:sldMkLst>
          <pc:docMk/>
          <pc:sldMk cId="2100677659" sldId="378"/>
        </pc:sldMkLst>
        <pc:spChg chg="mod">
          <ac:chgData name="Michael Zanatta" userId="fa57f52891cc4abc" providerId="LiveId" clId="{C551D85B-0AD3-48F4-B048-54D8EFEC16A2}" dt="2020-01-15T07:12:31.248" v="554" actId="20577"/>
          <ac:spMkLst>
            <pc:docMk/>
            <pc:sldMk cId="2100677659" sldId="378"/>
            <ac:spMk id="4" creationId="{9FF57B7B-BF06-644F-AE6A-DB11B6C683B4}"/>
          </ac:spMkLst>
        </pc:spChg>
        <pc:spChg chg="add del mod">
          <ac:chgData name="Michael Zanatta" userId="fa57f52891cc4abc" providerId="LiveId" clId="{C551D85B-0AD3-48F4-B048-54D8EFEC16A2}" dt="2020-01-16T07:58:33.635" v="1433" actId="207"/>
          <ac:spMkLst>
            <pc:docMk/>
            <pc:sldMk cId="2100677659" sldId="378"/>
            <ac:spMk id="5" creationId="{F85D271E-C10E-3441-BE32-01F6DF5A0052}"/>
          </ac:spMkLst>
        </pc:spChg>
        <pc:picChg chg="mod">
          <ac:chgData name="Michael Zanatta" userId="fa57f52891cc4abc" providerId="LiveId" clId="{C551D85B-0AD3-48F4-B048-54D8EFEC16A2}" dt="2020-01-16T07:57:56.183" v="1425" actId="207"/>
          <ac:picMkLst>
            <pc:docMk/>
            <pc:sldMk cId="2100677659" sldId="378"/>
            <ac:picMk id="3" creationId="{18859F08-F8B1-8644-993B-928DED201BD0}"/>
          </ac:picMkLst>
        </pc:picChg>
      </pc:sldChg>
      <pc:sldChg chg="modSp add">
        <pc:chgData name="Michael Zanatta" userId="fa57f52891cc4abc" providerId="LiveId" clId="{C551D85B-0AD3-48F4-B048-54D8EFEC16A2}" dt="2020-01-15T07:12:48.902" v="590" actId="20577"/>
        <pc:sldMkLst>
          <pc:docMk/>
          <pc:sldMk cId="4052682566" sldId="379"/>
        </pc:sldMkLst>
        <pc:spChg chg="mod">
          <ac:chgData name="Michael Zanatta" userId="fa57f52891cc4abc" providerId="LiveId" clId="{C551D85B-0AD3-48F4-B048-54D8EFEC16A2}" dt="2020-01-15T07:12:48.902" v="590" actId="20577"/>
          <ac:spMkLst>
            <pc:docMk/>
            <pc:sldMk cId="4052682566" sldId="379"/>
            <ac:spMk id="6" creationId="{EEFA8E91-7245-A04A-8978-722DA0C5AB70}"/>
          </ac:spMkLst>
        </pc:spChg>
      </pc:sldChg>
      <pc:sldChg chg="modSp add modNotesTx">
        <pc:chgData name="Michael Zanatta" userId="fa57f52891cc4abc" providerId="LiveId" clId="{C551D85B-0AD3-48F4-B048-54D8EFEC16A2}" dt="2020-01-15T09:12:37.632" v="1345" actId="20577"/>
        <pc:sldMkLst>
          <pc:docMk/>
          <pc:sldMk cId="1619472961" sldId="380"/>
        </pc:sldMkLst>
        <pc:spChg chg="mod">
          <ac:chgData name="Michael Zanatta" userId="fa57f52891cc4abc" providerId="LiveId" clId="{C551D85B-0AD3-48F4-B048-54D8EFEC16A2}" dt="2020-01-15T07:12:58.321" v="594" actId="20577"/>
          <ac:spMkLst>
            <pc:docMk/>
            <pc:sldMk cId="1619472961" sldId="380"/>
            <ac:spMk id="6" creationId="{EEFA8E91-7245-A04A-8978-722DA0C5AB70}"/>
          </ac:spMkLst>
        </pc:spChg>
      </pc:sldChg>
      <pc:sldChg chg="add del">
        <pc:chgData name="Michael Zanatta" userId="fa57f52891cc4abc" providerId="LiveId" clId="{C551D85B-0AD3-48F4-B048-54D8EFEC16A2}" dt="2020-01-15T07:10:09.886" v="458"/>
        <pc:sldMkLst>
          <pc:docMk/>
          <pc:sldMk cId="2697946751" sldId="380"/>
        </pc:sldMkLst>
      </pc:sldChg>
      <pc:sldChg chg="modSp add modNotesTx">
        <pc:chgData name="Michael Zanatta" userId="fa57f52891cc4abc" providerId="LiveId" clId="{C551D85B-0AD3-48F4-B048-54D8EFEC16A2}" dt="2020-01-16T08:00:42.161" v="1511" actId="20577"/>
        <pc:sldMkLst>
          <pc:docMk/>
          <pc:sldMk cId="2454630941" sldId="381"/>
        </pc:sldMkLst>
        <pc:spChg chg="mod">
          <ac:chgData name="Michael Zanatta" userId="fa57f52891cc4abc" providerId="LiveId" clId="{C551D85B-0AD3-48F4-B048-54D8EFEC16A2}" dt="2020-01-15T07:13:04.005" v="598" actId="20577"/>
          <ac:spMkLst>
            <pc:docMk/>
            <pc:sldMk cId="2454630941" sldId="381"/>
            <ac:spMk id="6" creationId="{EEFA8E91-7245-A04A-8978-722DA0C5AB70}"/>
          </ac:spMkLst>
        </pc:spChg>
      </pc:sldChg>
      <pc:sldChg chg="addSp delSp modSp add">
        <pc:chgData name="Michael Zanatta" userId="fa57f52891cc4abc" providerId="LiveId" clId="{C551D85B-0AD3-48F4-B048-54D8EFEC16A2}" dt="2020-01-15T08:10:33.269" v="634" actId="478"/>
        <pc:sldMkLst>
          <pc:docMk/>
          <pc:sldMk cId="1608777921" sldId="382"/>
        </pc:sldMkLst>
        <pc:spChg chg="add del mod">
          <ac:chgData name="Michael Zanatta" userId="fa57f52891cc4abc" providerId="LiveId" clId="{C551D85B-0AD3-48F4-B048-54D8EFEC16A2}" dt="2020-01-15T07:19:13.415" v="611" actId="478"/>
          <ac:spMkLst>
            <pc:docMk/>
            <pc:sldMk cId="1608777921" sldId="382"/>
            <ac:spMk id="2" creationId="{CE3AF814-FFA9-4BC8-AE1E-69564BF85ABB}"/>
          </ac:spMkLst>
        </pc:spChg>
        <pc:spChg chg="del">
          <ac:chgData name="Michael Zanatta" userId="fa57f52891cc4abc" providerId="LiveId" clId="{C551D85B-0AD3-48F4-B048-54D8EFEC16A2}" dt="2020-01-15T07:15:59.307" v="600" actId="478"/>
          <ac:spMkLst>
            <pc:docMk/>
            <pc:sldMk cId="1608777921" sldId="382"/>
            <ac:spMk id="6" creationId="{EEFA8E91-7245-A04A-8978-722DA0C5AB70}"/>
          </ac:spMkLst>
        </pc:spChg>
        <pc:spChg chg="add del mod">
          <ac:chgData name="Michael Zanatta" userId="fa57f52891cc4abc" providerId="LiveId" clId="{C551D85B-0AD3-48F4-B048-54D8EFEC16A2}" dt="2020-01-15T07:19:10.391" v="608" actId="478"/>
          <ac:spMkLst>
            <pc:docMk/>
            <pc:sldMk cId="1608777921" sldId="382"/>
            <ac:spMk id="8" creationId="{26F9A871-F381-4F82-A9C0-F7CB6A3F0D8A}"/>
          </ac:spMkLst>
        </pc:spChg>
        <pc:spChg chg="add del mod">
          <ac:chgData name="Michael Zanatta" userId="fa57f52891cc4abc" providerId="LiveId" clId="{C551D85B-0AD3-48F4-B048-54D8EFEC16A2}" dt="2020-01-15T08:10:32.551" v="633" actId="478"/>
          <ac:spMkLst>
            <pc:docMk/>
            <pc:sldMk cId="1608777921" sldId="382"/>
            <ac:spMk id="9" creationId="{A751507A-09D7-406B-8DE4-DC6AB0948550}"/>
          </ac:spMkLst>
        </pc:spChg>
        <pc:spChg chg="add del mod">
          <ac:chgData name="Michael Zanatta" userId="fa57f52891cc4abc" providerId="LiveId" clId="{C551D85B-0AD3-48F4-B048-54D8EFEC16A2}" dt="2020-01-15T07:19:45.959" v="623"/>
          <ac:spMkLst>
            <pc:docMk/>
            <pc:sldMk cId="1608777921" sldId="382"/>
            <ac:spMk id="11" creationId="{45DCFA52-9A8E-4FE2-B9D2-878B4F861107}"/>
          </ac:spMkLst>
        </pc:spChg>
        <pc:spChg chg="add del mod">
          <ac:chgData name="Michael Zanatta" userId="fa57f52891cc4abc" providerId="LiveId" clId="{C551D85B-0AD3-48F4-B048-54D8EFEC16A2}" dt="2020-01-15T08:10:33.269" v="634" actId="478"/>
          <ac:spMkLst>
            <pc:docMk/>
            <pc:sldMk cId="1608777921" sldId="382"/>
            <ac:spMk id="12" creationId="{A3666710-56EF-434C-8772-31205412182F}"/>
          </ac:spMkLst>
        </pc:spChg>
        <pc:picChg chg="del">
          <ac:chgData name="Michael Zanatta" userId="fa57f52891cc4abc" providerId="LiveId" clId="{C551D85B-0AD3-48F4-B048-54D8EFEC16A2}" dt="2020-01-15T07:15:59.989" v="601" actId="478"/>
          <ac:picMkLst>
            <pc:docMk/>
            <pc:sldMk cId="1608777921" sldId="382"/>
            <ac:picMk id="4" creationId="{2EEAB116-0DBF-A241-95B4-1844D615F3C4}"/>
          </ac:picMkLst>
        </pc:picChg>
        <pc:picChg chg="add del mod">
          <ac:chgData name="Michael Zanatta" userId="fa57f52891cc4abc" providerId="LiveId" clId="{C551D85B-0AD3-48F4-B048-54D8EFEC16A2}" dt="2020-01-15T07:19:20.149" v="614" actId="1076"/>
          <ac:picMkLst>
            <pc:docMk/>
            <pc:sldMk cId="1608777921" sldId="382"/>
            <ac:picMk id="5" creationId="{38776F19-C3DB-4218-9F28-783DA2614310}"/>
          </ac:picMkLst>
        </pc:picChg>
        <pc:picChg chg="add del mod">
          <ac:chgData name="Michael Zanatta" userId="fa57f52891cc4abc" providerId="LiveId" clId="{C551D85B-0AD3-48F4-B048-54D8EFEC16A2}" dt="2020-01-15T07:19:45.959" v="623"/>
          <ac:picMkLst>
            <pc:docMk/>
            <pc:sldMk cId="1608777921" sldId="382"/>
            <ac:picMk id="10" creationId="{80DB362E-414B-461D-8C03-B5474ADBBA50}"/>
          </ac:picMkLst>
        </pc:picChg>
      </pc:sldChg>
      <pc:sldChg chg="addSp delSp modSp add del ord">
        <pc:chgData name="Michael Zanatta" userId="fa57f52891cc4abc" providerId="LiveId" clId="{C551D85B-0AD3-48F4-B048-54D8EFEC16A2}" dt="2020-01-15T09:11:09.104" v="1165" actId="2696"/>
        <pc:sldMkLst>
          <pc:docMk/>
          <pc:sldMk cId="760288788" sldId="383"/>
        </pc:sldMkLst>
        <pc:spChg chg="add del">
          <ac:chgData name="Michael Zanatta" userId="fa57f52891cc4abc" providerId="LiveId" clId="{C551D85B-0AD3-48F4-B048-54D8EFEC16A2}" dt="2020-01-15T07:28:09.574" v="630" actId="478"/>
          <ac:spMkLst>
            <pc:docMk/>
            <pc:sldMk cId="760288788" sldId="383"/>
            <ac:spMk id="6" creationId="{EEFA8E91-7245-A04A-8978-722DA0C5AB70}"/>
          </ac:spMkLst>
        </pc:spChg>
        <pc:picChg chg="add mod">
          <ac:chgData name="Michael Zanatta" userId="fa57f52891cc4abc" providerId="LiveId" clId="{C551D85B-0AD3-48F4-B048-54D8EFEC16A2}" dt="2020-01-15T07:28:18.503" v="632" actId="27614"/>
          <ac:picMkLst>
            <pc:docMk/>
            <pc:sldMk cId="760288788" sldId="383"/>
            <ac:picMk id="3" creationId="{E9099E5E-9C04-4745-9E53-8CEB20281C5F}"/>
          </ac:picMkLst>
        </pc:picChg>
        <pc:picChg chg="add del">
          <ac:chgData name="Michael Zanatta" userId="fa57f52891cc4abc" providerId="LiveId" clId="{C551D85B-0AD3-48F4-B048-54D8EFEC16A2}" dt="2020-01-15T07:28:06.828" v="629" actId="478"/>
          <ac:picMkLst>
            <pc:docMk/>
            <pc:sldMk cId="760288788" sldId="383"/>
            <ac:picMk id="4" creationId="{2EEAB116-0DBF-A241-95B4-1844D615F3C4}"/>
          </ac:picMkLst>
        </pc:picChg>
      </pc:sldChg>
      <pc:sldChg chg="modSp add">
        <pc:chgData name="Michael Zanatta" userId="fa57f52891cc4abc" providerId="LiveId" clId="{C551D85B-0AD3-48F4-B048-54D8EFEC16A2}" dt="2020-01-15T09:02:18.147" v="810" actId="6549"/>
        <pc:sldMkLst>
          <pc:docMk/>
          <pc:sldMk cId="192600958" sldId="384"/>
        </pc:sldMkLst>
        <pc:spChg chg="mod">
          <ac:chgData name="Michael Zanatta" userId="fa57f52891cc4abc" providerId="LiveId" clId="{C551D85B-0AD3-48F4-B048-54D8EFEC16A2}" dt="2020-01-15T09:00:57.891" v="740" actId="20577"/>
          <ac:spMkLst>
            <pc:docMk/>
            <pc:sldMk cId="192600958" sldId="384"/>
            <ac:spMk id="6" creationId="{EEFA8E91-7245-A04A-8978-722DA0C5AB70}"/>
          </ac:spMkLst>
        </pc:spChg>
        <pc:spChg chg="mod">
          <ac:chgData name="Michael Zanatta" userId="fa57f52891cc4abc" providerId="LiveId" clId="{C551D85B-0AD3-48F4-B048-54D8EFEC16A2}" dt="2020-01-15T09:02:18.147" v="810" actId="6549"/>
          <ac:spMkLst>
            <pc:docMk/>
            <pc:sldMk cId="192600958" sldId="384"/>
            <ac:spMk id="7" creationId="{ED5ADC38-5201-974D-A30A-DE8429F18478}"/>
          </ac:spMkLst>
        </pc:spChg>
      </pc:sldChg>
      <pc:sldChg chg="modSp add del">
        <pc:chgData name="Michael Zanatta" userId="fa57f52891cc4abc" providerId="LiveId" clId="{C551D85B-0AD3-48F4-B048-54D8EFEC16A2}" dt="2020-01-15T09:00:36.177" v="689" actId="2696"/>
        <pc:sldMkLst>
          <pc:docMk/>
          <pc:sldMk cId="2929807382" sldId="384"/>
        </pc:sldMkLst>
        <pc:spChg chg="mod">
          <ac:chgData name="Michael Zanatta" userId="fa57f52891cc4abc" providerId="LiveId" clId="{C551D85B-0AD3-48F4-B048-54D8EFEC16A2}" dt="2020-01-15T09:00:29.682" v="688" actId="20577"/>
          <ac:spMkLst>
            <pc:docMk/>
            <pc:sldMk cId="2929807382" sldId="384"/>
            <ac:spMk id="6" creationId="{EEFA8E91-7245-A04A-8978-722DA0C5AB70}"/>
          </ac:spMkLst>
        </pc:spChg>
      </pc:sldChg>
      <pc:sldChg chg="addSp modSp add modNotesTx">
        <pc:chgData name="Michael Zanatta" userId="fa57f52891cc4abc" providerId="LiveId" clId="{C551D85B-0AD3-48F4-B048-54D8EFEC16A2}" dt="2020-01-15T09:08:07.611" v="1042" actId="313"/>
        <pc:sldMkLst>
          <pc:docMk/>
          <pc:sldMk cId="4185917428" sldId="385"/>
        </pc:sldMkLst>
        <pc:spChg chg="mod">
          <ac:chgData name="Michael Zanatta" userId="fa57f52891cc4abc" providerId="LiveId" clId="{C551D85B-0AD3-48F4-B048-54D8EFEC16A2}" dt="2020-01-15T09:04:51.376" v="888" actId="1076"/>
          <ac:spMkLst>
            <pc:docMk/>
            <pc:sldMk cId="4185917428" sldId="385"/>
            <ac:spMk id="6" creationId="{EEFA8E91-7245-A04A-8978-722DA0C5AB70}"/>
          </ac:spMkLst>
        </pc:spChg>
        <pc:spChg chg="mod">
          <ac:chgData name="Michael Zanatta" userId="fa57f52891cc4abc" providerId="LiveId" clId="{C551D85B-0AD3-48F4-B048-54D8EFEC16A2}" dt="2020-01-15T09:04:48.911" v="887" actId="14100"/>
          <ac:spMkLst>
            <pc:docMk/>
            <pc:sldMk cId="4185917428" sldId="385"/>
            <ac:spMk id="7" creationId="{ED5ADC38-5201-974D-A30A-DE8429F18478}"/>
          </ac:spMkLst>
        </pc:spChg>
        <pc:picChg chg="add mod">
          <ac:chgData name="Michael Zanatta" userId="fa57f52891cc4abc" providerId="LiveId" clId="{C551D85B-0AD3-48F4-B048-54D8EFEC16A2}" dt="2020-01-15T09:07:15.899" v="891" actId="1076"/>
          <ac:picMkLst>
            <pc:docMk/>
            <pc:sldMk cId="4185917428" sldId="385"/>
            <ac:picMk id="2" creationId="{E17693D9-54BB-4DD7-A131-8A53474CF9CB}"/>
          </ac:picMkLst>
        </pc:picChg>
        <pc:picChg chg="mod">
          <ac:chgData name="Michael Zanatta" userId="fa57f52891cc4abc" providerId="LiveId" clId="{C551D85B-0AD3-48F4-B048-54D8EFEC16A2}" dt="2020-01-15T09:04:45.429" v="886" actId="1076"/>
          <ac:picMkLst>
            <pc:docMk/>
            <pc:sldMk cId="4185917428" sldId="385"/>
            <ac:picMk id="3" creationId="{0DEE1E8C-7F57-B340-8F84-A93FB317C544}"/>
          </ac:picMkLst>
        </pc:picChg>
      </pc:sldChg>
      <pc:sldChg chg="delSp modSp add modNotesTx">
        <pc:chgData name="Michael Zanatta" userId="fa57f52891cc4abc" providerId="LiveId" clId="{C551D85B-0AD3-48F4-B048-54D8EFEC16A2}" dt="2020-01-16T07:59:40.755" v="1436" actId="114"/>
        <pc:sldMkLst>
          <pc:docMk/>
          <pc:sldMk cId="3254823427" sldId="386"/>
        </pc:sldMkLst>
        <pc:spChg chg="mod">
          <ac:chgData name="Michael Zanatta" userId="fa57f52891cc4abc" providerId="LiveId" clId="{C551D85B-0AD3-48F4-B048-54D8EFEC16A2}" dt="2020-01-15T09:09:53.868" v="1119" actId="313"/>
          <ac:spMkLst>
            <pc:docMk/>
            <pc:sldMk cId="3254823427" sldId="386"/>
            <ac:spMk id="6" creationId="{EEFA8E91-7245-A04A-8978-722DA0C5AB70}"/>
          </ac:spMkLst>
        </pc:spChg>
        <pc:spChg chg="mod">
          <ac:chgData name="Michael Zanatta" userId="fa57f52891cc4abc" providerId="LiveId" clId="{C551D85B-0AD3-48F4-B048-54D8EFEC16A2}" dt="2020-01-15T09:10:45.574" v="1163" actId="114"/>
          <ac:spMkLst>
            <pc:docMk/>
            <pc:sldMk cId="3254823427" sldId="386"/>
            <ac:spMk id="7" creationId="{ED5ADC38-5201-974D-A30A-DE8429F18478}"/>
          </ac:spMkLst>
        </pc:spChg>
        <pc:picChg chg="del">
          <ac:chgData name="Michael Zanatta" userId="fa57f52891cc4abc" providerId="LiveId" clId="{C551D85B-0AD3-48F4-B048-54D8EFEC16A2}" dt="2020-01-15T09:09:00.021" v="1063" actId="478"/>
          <ac:picMkLst>
            <pc:docMk/>
            <pc:sldMk cId="3254823427" sldId="386"/>
            <ac:picMk id="2" creationId="{E17693D9-54BB-4DD7-A131-8A53474CF9CB}"/>
          </ac:picMkLst>
        </pc:picChg>
        <pc:picChg chg="mod">
          <ac:chgData name="Michael Zanatta" userId="fa57f52891cc4abc" providerId="LiveId" clId="{C551D85B-0AD3-48F4-B048-54D8EFEC16A2}" dt="2020-01-15T09:09:41.116" v="1115" actId="1076"/>
          <ac:picMkLst>
            <pc:docMk/>
            <pc:sldMk cId="3254823427" sldId="386"/>
            <ac:picMk id="3" creationId="{0DEE1E8C-7F57-B340-8F84-A93FB317C544}"/>
          </ac:picMkLst>
        </pc:picChg>
      </pc:sldChg>
    </pc:docChg>
  </pc:docChgLst>
  <pc:docChgLst>
    <pc:chgData name="Jordan Borean" userId="333fd354aa0f3128" providerId="Windows Live" clId="Web-{9F905BBE-7F40-45B2-A058-1508F61613C8}"/>
    <pc:docChg chg="modSld">
      <pc:chgData name="Jordan Borean" userId="333fd354aa0f3128" providerId="Windows Live" clId="Web-{9F905BBE-7F40-45B2-A058-1508F61613C8}" dt="2020-04-28T02:42:46.089" v="2" actId="20577"/>
      <pc:docMkLst>
        <pc:docMk/>
      </pc:docMkLst>
      <pc:sldChg chg="modSp">
        <pc:chgData name="Jordan Borean" userId="333fd354aa0f3128" providerId="Windows Live" clId="Web-{9F905BBE-7F40-45B2-A058-1508F61613C8}" dt="2020-04-28T02:42:46.089" v="2" actId="20577"/>
        <pc:sldMkLst>
          <pc:docMk/>
          <pc:sldMk cId="444379534" sldId="376"/>
        </pc:sldMkLst>
        <pc:spChg chg="mod">
          <ac:chgData name="Jordan Borean" userId="333fd354aa0f3128" providerId="Windows Live" clId="Web-{9F905BBE-7F40-45B2-A058-1508F61613C8}" dt="2020-04-28T02:42:46.089" v="2" actId="20577"/>
          <ac:spMkLst>
            <pc:docMk/>
            <pc:sldMk cId="444379534" sldId="376"/>
            <ac:spMk id="5" creationId="{E30C5A45-3460-6B4F-BC44-F5513C3BF261}"/>
          </ac:spMkLst>
        </pc:spChg>
      </pc:sldChg>
    </pc:docChg>
  </pc:docChgLst>
  <pc:docChgLst>
    <pc:chgData name="Michael Zanatta" userId="fa57f52891cc4abc" providerId="LiveId" clId="{AE114EFF-8BEA-4033-BAC3-F27678A6DD65}"/>
    <pc:docChg chg="undo custSel delSld modSld">
      <pc:chgData name="Michael Zanatta" userId="fa57f52891cc4abc" providerId="LiveId" clId="{AE114EFF-8BEA-4033-BAC3-F27678A6DD65}" dt="2020-01-22T08:30:16.187" v="339" actId="20577"/>
      <pc:docMkLst>
        <pc:docMk/>
      </pc:docMkLst>
      <pc:sldChg chg="modSp">
        <pc:chgData name="Michael Zanatta" userId="fa57f52891cc4abc" providerId="LiveId" clId="{AE114EFF-8BEA-4033-BAC3-F27678A6DD65}" dt="2020-01-22T08:30:16.187" v="339" actId="20577"/>
        <pc:sldMkLst>
          <pc:docMk/>
          <pc:sldMk cId="4202404379" sldId="320"/>
        </pc:sldMkLst>
        <pc:spChg chg="mod">
          <ac:chgData name="Michael Zanatta" userId="fa57f52891cc4abc" providerId="LiveId" clId="{AE114EFF-8BEA-4033-BAC3-F27678A6DD65}" dt="2020-01-22T08:30:12.393" v="330" actId="20577"/>
          <ac:spMkLst>
            <pc:docMk/>
            <pc:sldMk cId="4202404379" sldId="320"/>
            <ac:spMk id="5" creationId="{106264D5-BE3B-4B18-A8B4-056018249D9E}"/>
          </ac:spMkLst>
        </pc:spChg>
        <pc:spChg chg="mod">
          <ac:chgData name="Michael Zanatta" userId="fa57f52891cc4abc" providerId="LiveId" clId="{AE114EFF-8BEA-4033-BAC3-F27678A6DD65}" dt="2020-01-22T08:30:16.187" v="339" actId="20577"/>
          <ac:spMkLst>
            <pc:docMk/>
            <pc:sldMk cId="4202404379" sldId="320"/>
            <ac:spMk id="8" creationId="{03A8AB15-267C-4C20-B63B-E623BE84EB1D}"/>
          </ac:spMkLst>
        </pc:spChg>
      </pc:sldChg>
      <pc:sldChg chg="modSp">
        <pc:chgData name="Michael Zanatta" userId="fa57f52891cc4abc" providerId="LiveId" clId="{AE114EFF-8BEA-4033-BAC3-F27678A6DD65}" dt="2020-01-22T08:25:35.893" v="9" actId="20577"/>
        <pc:sldMkLst>
          <pc:docMk/>
          <pc:sldMk cId="1087417806" sldId="371"/>
        </pc:sldMkLst>
        <pc:spChg chg="mod">
          <ac:chgData name="Michael Zanatta" userId="fa57f52891cc4abc" providerId="LiveId" clId="{AE114EFF-8BEA-4033-BAC3-F27678A6DD65}" dt="2020-01-22T08:25:35.893" v="9" actId="20577"/>
          <ac:spMkLst>
            <pc:docMk/>
            <pc:sldMk cId="1087417806" sldId="371"/>
            <ac:spMk id="2" creationId="{1679556A-3335-4D90-B5BE-3715FCB0D46B}"/>
          </ac:spMkLst>
        </pc:spChg>
      </pc:sldChg>
      <pc:sldChg chg="modSp">
        <pc:chgData name="Michael Zanatta" userId="fa57f52891cc4abc" providerId="LiveId" clId="{AE114EFF-8BEA-4033-BAC3-F27678A6DD65}" dt="2020-01-22T08:29:54.384" v="312" actId="20577"/>
        <pc:sldMkLst>
          <pc:docMk/>
          <pc:sldMk cId="444379534" sldId="376"/>
        </pc:sldMkLst>
        <pc:spChg chg="mod">
          <ac:chgData name="Michael Zanatta" userId="fa57f52891cc4abc" providerId="LiveId" clId="{AE114EFF-8BEA-4033-BAC3-F27678A6DD65}" dt="2020-01-22T08:29:40.647" v="287" actId="20577"/>
          <ac:spMkLst>
            <pc:docMk/>
            <pc:sldMk cId="444379534" sldId="376"/>
            <ac:spMk id="4" creationId="{8EC8A4FD-29F6-E846-AB32-2C2BADCA12D0}"/>
          </ac:spMkLst>
        </pc:spChg>
        <pc:spChg chg="mod">
          <ac:chgData name="Michael Zanatta" userId="fa57f52891cc4abc" providerId="LiveId" clId="{AE114EFF-8BEA-4033-BAC3-F27678A6DD65}" dt="2020-01-22T08:29:46.317" v="296" actId="20577"/>
          <ac:spMkLst>
            <pc:docMk/>
            <pc:sldMk cId="444379534" sldId="376"/>
            <ac:spMk id="5" creationId="{E30C5A45-3460-6B4F-BC44-F5513C3BF261}"/>
          </ac:spMkLst>
        </pc:spChg>
        <pc:spChg chg="mod">
          <ac:chgData name="Michael Zanatta" userId="fa57f52891cc4abc" providerId="LiveId" clId="{AE114EFF-8BEA-4033-BAC3-F27678A6DD65}" dt="2020-01-22T08:29:54.384" v="312" actId="20577"/>
          <ac:spMkLst>
            <pc:docMk/>
            <pc:sldMk cId="444379534" sldId="376"/>
            <ac:spMk id="6" creationId="{30B583B3-9096-4920-8D95-DA401DC5F0BD}"/>
          </ac:spMkLst>
        </pc:spChg>
        <pc:spChg chg="mod">
          <ac:chgData name="Michael Zanatta" userId="fa57f52891cc4abc" providerId="LiveId" clId="{AE114EFF-8BEA-4033-BAC3-F27678A6DD65}" dt="2020-01-22T08:29:49.537" v="302" actId="20577"/>
          <ac:spMkLst>
            <pc:docMk/>
            <pc:sldMk cId="444379534" sldId="376"/>
            <ac:spMk id="7" creationId="{D1BB7E4A-90FE-466D-982A-6CB6002965EC}"/>
          </ac:spMkLst>
        </pc:spChg>
      </pc:sldChg>
      <pc:sldChg chg="modSp">
        <pc:chgData name="Michael Zanatta" userId="fa57f52891cc4abc" providerId="LiveId" clId="{AE114EFF-8BEA-4033-BAC3-F27678A6DD65}" dt="2020-01-22T08:29:33.390" v="282" actId="20577"/>
        <pc:sldMkLst>
          <pc:docMk/>
          <pc:sldMk cId="2679671802" sldId="377"/>
        </pc:sldMkLst>
        <pc:spChg chg="mod">
          <ac:chgData name="Michael Zanatta" userId="fa57f52891cc4abc" providerId="LiveId" clId="{AE114EFF-8BEA-4033-BAC3-F27678A6DD65}" dt="2020-01-22T08:25:55.825" v="45" actId="20577"/>
          <ac:spMkLst>
            <pc:docMk/>
            <pc:sldMk cId="2679671802" sldId="377"/>
            <ac:spMk id="4" creationId="{9FF57B7B-BF06-644F-AE6A-DB11B6C683B4}"/>
          </ac:spMkLst>
        </pc:spChg>
        <pc:spChg chg="mod">
          <ac:chgData name="Michael Zanatta" userId="fa57f52891cc4abc" providerId="LiveId" clId="{AE114EFF-8BEA-4033-BAC3-F27678A6DD65}" dt="2020-01-22T08:29:33.390" v="282" actId="20577"/>
          <ac:spMkLst>
            <pc:docMk/>
            <pc:sldMk cId="2679671802" sldId="377"/>
            <ac:spMk id="5" creationId="{F85D271E-C10E-3441-BE32-01F6DF5A0052}"/>
          </ac:spMkLst>
        </pc:spChg>
      </pc:sldChg>
      <pc:sldChg chg="del">
        <pc:chgData name="Michael Zanatta" userId="fa57f52891cc4abc" providerId="LiveId" clId="{AE114EFF-8BEA-4033-BAC3-F27678A6DD65}" dt="2020-01-22T08:30:04.453" v="313" actId="2696"/>
        <pc:sldMkLst>
          <pc:docMk/>
          <pc:sldMk cId="2100677659" sldId="378"/>
        </pc:sldMkLst>
      </pc:sldChg>
      <pc:sldChg chg="del">
        <pc:chgData name="Michael Zanatta" userId="fa57f52891cc4abc" providerId="LiveId" clId="{AE114EFF-8BEA-4033-BAC3-F27678A6DD65}" dt="2020-01-22T08:30:04.459" v="314" actId="2696"/>
        <pc:sldMkLst>
          <pc:docMk/>
          <pc:sldMk cId="4052682566" sldId="379"/>
        </pc:sldMkLst>
      </pc:sldChg>
      <pc:sldChg chg="del">
        <pc:chgData name="Michael Zanatta" userId="fa57f52891cc4abc" providerId="LiveId" clId="{AE114EFF-8BEA-4033-BAC3-F27678A6DD65}" dt="2020-01-22T08:30:04.489" v="319" actId="2696"/>
        <pc:sldMkLst>
          <pc:docMk/>
          <pc:sldMk cId="1619472961" sldId="380"/>
        </pc:sldMkLst>
      </pc:sldChg>
      <pc:sldChg chg="del">
        <pc:chgData name="Michael Zanatta" userId="fa57f52891cc4abc" providerId="LiveId" clId="{AE114EFF-8BEA-4033-BAC3-F27678A6DD65}" dt="2020-01-22T08:30:04.493" v="320" actId="2696"/>
        <pc:sldMkLst>
          <pc:docMk/>
          <pc:sldMk cId="2454630941" sldId="381"/>
        </pc:sldMkLst>
      </pc:sldChg>
      <pc:sldChg chg="del">
        <pc:chgData name="Michael Zanatta" userId="fa57f52891cc4abc" providerId="LiveId" clId="{AE114EFF-8BEA-4033-BAC3-F27678A6DD65}" dt="2020-01-22T08:30:04.471" v="316" actId="2696"/>
        <pc:sldMkLst>
          <pc:docMk/>
          <pc:sldMk cId="1608777921" sldId="382"/>
        </pc:sldMkLst>
      </pc:sldChg>
      <pc:sldChg chg="del">
        <pc:chgData name="Michael Zanatta" userId="fa57f52891cc4abc" providerId="LiveId" clId="{AE114EFF-8BEA-4033-BAC3-F27678A6DD65}" dt="2020-01-22T08:30:04.465" v="315" actId="2696"/>
        <pc:sldMkLst>
          <pc:docMk/>
          <pc:sldMk cId="192600958" sldId="384"/>
        </pc:sldMkLst>
      </pc:sldChg>
      <pc:sldChg chg="del">
        <pc:chgData name="Michael Zanatta" userId="fa57f52891cc4abc" providerId="LiveId" clId="{AE114EFF-8BEA-4033-BAC3-F27678A6DD65}" dt="2020-01-22T08:30:04.481" v="317" actId="2696"/>
        <pc:sldMkLst>
          <pc:docMk/>
          <pc:sldMk cId="4185917428" sldId="385"/>
        </pc:sldMkLst>
      </pc:sldChg>
      <pc:sldChg chg="del">
        <pc:chgData name="Michael Zanatta" userId="fa57f52891cc4abc" providerId="LiveId" clId="{AE114EFF-8BEA-4033-BAC3-F27678A6DD65}" dt="2020-01-22T08:30:04.485" v="318" actId="2696"/>
        <pc:sldMkLst>
          <pc:docMk/>
          <pc:sldMk cId="3254823427" sldId="386"/>
        </pc:sldMkLst>
      </pc:sldChg>
    </pc:docChg>
  </pc:docChgLst>
  <pc:docChgLst>
    <pc:chgData name="Michael Zanatta" userId="fa57f52891cc4abc" providerId="LiveId" clId="{D3BAFDFD-2B09-4195-92BC-918CDD9C5DDB}"/>
    <pc:docChg chg="undo custSel addSld delSld modSld sldOrd">
      <pc:chgData name="Michael Zanatta" userId="fa57f52891cc4abc" providerId="LiveId" clId="{D3BAFDFD-2B09-4195-92BC-918CDD9C5DDB}" dt="2021-02-10T06:53:05.019" v="10871" actId="20577"/>
      <pc:docMkLst>
        <pc:docMk/>
      </pc:docMkLst>
      <pc:sldChg chg="del">
        <pc:chgData name="Michael Zanatta" userId="fa57f52891cc4abc" providerId="LiveId" clId="{D3BAFDFD-2B09-4195-92BC-918CDD9C5DDB}" dt="2021-01-26T03:25:06.616" v="0" actId="47"/>
        <pc:sldMkLst>
          <pc:docMk/>
          <pc:sldMk cId="1530269348" sldId="256"/>
        </pc:sldMkLst>
      </pc:sldChg>
      <pc:sldChg chg="del">
        <pc:chgData name="Michael Zanatta" userId="fa57f52891cc4abc" providerId="LiveId" clId="{D3BAFDFD-2B09-4195-92BC-918CDD9C5DDB}" dt="2021-02-06T00:06:31.960" v="10623" actId="47"/>
        <pc:sldMkLst>
          <pc:docMk/>
          <pc:sldMk cId="2444615494" sldId="260"/>
        </pc:sldMkLst>
      </pc:sldChg>
      <pc:sldChg chg="del">
        <pc:chgData name="Michael Zanatta" userId="fa57f52891cc4abc" providerId="LiveId" clId="{D3BAFDFD-2B09-4195-92BC-918CDD9C5DDB}" dt="2021-02-06T00:06:29.110" v="10622" actId="47"/>
        <pc:sldMkLst>
          <pc:docMk/>
          <pc:sldMk cId="1790007942" sldId="261"/>
        </pc:sldMkLst>
      </pc:sldChg>
      <pc:sldChg chg="del">
        <pc:chgData name="Michael Zanatta" userId="fa57f52891cc4abc" providerId="LiveId" clId="{D3BAFDFD-2B09-4195-92BC-918CDD9C5DDB}" dt="2021-02-06T00:03:06.465" v="10621" actId="47"/>
        <pc:sldMkLst>
          <pc:docMk/>
          <pc:sldMk cId="3970095486" sldId="262"/>
        </pc:sldMkLst>
      </pc:sldChg>
      <pc:sldChg chg="del">
        <pc:chgData name="Michael Zanatta" userId="fa57f52891cc4abc" providerId="LiveId" clId="{D3BAFDFD-2B09-4195-92BC-918CDD9C5DDB}" dt="2021-01-26T03:25:07.445" v="1" actId="47"/>
        <pc:sldMkLst>
          <pc:docMk/>
          <pc:sldMk cId="2077467919" sldId="267"/>
        </pc:sldMkLst>
      </pc:sldChg>
      <pc:sldChg chg="modSp mod">
        <pc:chgData name="Michael Zanatta" userId="fa57f52891cc4abc" providerId="LiveId" clId="{D3BAFDFD-2B09-4195-92BC-918CDD9C5DDB}" dt="2021-02-05T23:47:29.218" v="10461" actId="20577"/>
        <pc:sldMkLst>
          <pc:docMk/>
          <pc:sldMk cId="3265336998" sldId="268"/>
        </pc:sldMkLst>
        <pc:spChg chg="mod">
          <ac:chgData name="Michael Zanatta" userId="fa57f52891cc4abc" providerId="LiveId" clId="{D3BAFDFD-2B09-4195-92BC-918CDD9C5DDB}" dt="2021-01-26T03:25:28.401" v="48" actId="20577"/>
          <ac:spMkLst>
            <pc:docMk/>
            <pc:sldMk cId="3265336998" sldId="268"/>
            <ac:spMk id="4" creationId="{8EC8A4FD-29F6-E846-AB32-2C2BADCA12D0}"/>
          </ac:spMkLst>
        </pc:spChg>
        <pc:spChg chg="mod">
          <ac:chgData name="Michael Zanatta" userId="fa57f52891cc4abc" providerId="LiveId" clId="{D3BAFDFD-2B09-4195-92BC-918CDD9C5DDB}" dt="2021-02-05T23:47:29.218" v="10461" actId="20577"/>
          <ac:spMkLst>
            <pc:docMk/>
            <pc:sldMk cId="3265336998" sldId="268"/>
            <ac:spMk id="5" creationId="{E30C5A45-3460-6B4F-BC44-F5513C3BF261}"/>
          </ac:spMkLst>
        </pc:spChg>
      </pc:sldChg>
      <pc:sldChg chg="del">
        <pc:chgData name="Michael Zanatta" userId="fa57f52891cc4abc" providerId="LiveId" clId="{D3BAFDFD-2B09-4195-92BC-918CDD9C5DDB}" dt="2021-02-06T00:03:06.465" v="10621" actId="47"/>
        <pc:sldMkLst>
          <pc:docMk/>
          <pc:sldMk cId="1087417806" sldId="371"/>
        </pc:sldMkLst>
      </pc:sldChg>
      <pc:sldChg chg="add modNotesTx">
        <pc:chgData name="Michael Zanatta" userId="fa57f52891cc4abc" providerId="LiveId" clId="{D3BAFDFD-2B09-4195-92BC-918CDD9C5DDB}" dt="2021-01-26T03:33:20.224" v="452" actId="20577"/>
        <pc:sldMkLst>
          <pc:docMk/>
          <pc:sldMk cId="2847545686" sldId="524"/>
        </pc:sldMkLst>
      </pc:sldChg>
      <pc:sldChg chg="del">
        <pc:chgData name="Michael Zanatta" userId="fa57f52891cc4abc" providerId="LiveId" clId="{D3BAFDFD-2B09-4195-92BC-918CDD9C5DDB}" dt="2021-02-06T00:03:06.465" v="10621" actId="47"/>
        <pc:sldMkLst>
          <pc:docMk/>
          <pc:sldMk cId="3490510571" sldId="525"/>
        </pc:sldMkLst>
      </pc:sldChg>
      <pc:sldChg chg="del">
        <pc:chgData name="Michael Zanatta" userId="fa57f52891cc4abc" providerId="LiveId" clId="{D3BAFDFD-2B09-4195-92BC-918CDD9C5DDB}" dt="2021-02-06T00:03:06.465" v="10621" actId="47"/>
        <pc:sldMkLst>
          <pc:docMk/>
          <pc:sldMk cId="2021118170" sldId="526"/>
        </pc:sldMkLst>
      </pc:sldChg>
      <pc:sldChg chg="del">
        <pc:chgData name="Michael Zanatta" userId="fa57f52891cc4abc" providerId="LiveId" clId="{D3BAFDFD-2B09-4195-92BC-918CDD9C5DDB}" dt="2021-02-06T00:03:06.465" v="10621" actId="47"/>
        <pc:sldMkLst>
          <pc:docMk/>
          <pc:sldMk cId="15864826" sldId="528"/>
        </pc:sldMkLst>
      </pc:sldChg>
      <pc:sldChg chg="modSp add mod modNotesTx">
        <pc:chgData name="Michael Zanatta" userId="fa57f52891cc4abc" providerId="LiveId" clId="{D3BAFDFD-2B09-4195-92BC-918CDD9C5DDB}" dt="2021-02-10T06:49:30.493" v="10870" actId="20577"/>
        <pc:sldMkLst>
          <pc:docMk/>
          <pc:sldMk cId="3073819935" sldId="529"/>
        </pc:sldMkLst>
        <pc:spChg chg="mod">
          <ac:chgData name="Michael Zanatta" userId="fa57f52891cc4abc" providerId="LiveId" clId="{D3BAFDFD-2B09-4195-92BC-918CDD9C5DDB}" dt="2021-02-05T23:44:54.214" v="10205" actId="20577"/>
          <ac:spMkLst>
            <pc:docMk/>
            <pc:sldMk cId="3073819935" sldId="529"/>
            <ac:spMk id="4" creationId="{8EC8A4FD-29F6-E846-AB32-2C2BADCA12D0}"/>
          </ac:spMkLst>
        </pc:spChg>
        <pc:spChg chg="mod">
          <ac:chgData name="Michael Zanatta" userId="fa57f52891cc4abc" providerId="LiveId" clId="{D3BAFDFD-2B09-4195-92BC-918CDD9C5DDB}" dt="2021-01-26T03:27:37.123" v="156" actId="20577"/>
          <ac:spMkLst>
            <pc:docMk/>
            <pc:sldMk cId="3073819935" sldId="529"/>
            <ac:spMk id="5" creationId="{E30C5A45-3460-6B4F-BC44-F5513C3BF261}"/>
          </ac:spMkLst>
        </pc:spChg>
      </pc:sldChg>
      <pc:sldChg chg="modSp add mod modNotesTx">
        <pc:chgData name="Michael Zanatta" userId="fa57f52891cc4abc" providerId="LiveId" clId="{D3BAFDFD-2B09-4195-92BC-918CDD9C5DDB}" dt="2021-02-05T23:44:53.579" v="10203" actId="20577"/>
        <pc:sldMkLst>
          <pc:docMk/>
          <pc:sldMk cId="2132490153" sldId="530"/>
        </pc:sldMkLst>
        <pc:spChg chg="mod">
          <ac:chgData name="Michael Zanatta" userId="fa57f52891cc4abc" providerId="LiveId" clId="{D3BAFDFD-2B09-4195-92BC-918CDD9C5DDB}" dt="2021-02-05T23:44:53.579" v="10203" actId="20577"/>
          <ac:spMkLst>
            <pc:docMk/>
            <pc:sldMk cId="2132490153" sldId="530"/>
            <ac:spMk id="4" creationId="{8EC8A4FD-29F6-E846-AB32-2C2BADCA12D0}"/>
          </ac:spMkLst>
        </pc:spChg>
        <pc:spChg chg="mod">
          <ac:chgData name="Michael Zanatta" userId="fa57f52891cc4abc" providerId="LiveId" clId="{D3BAFDFD-2B09-4195-92BC-918CDD9C5DDB}" dt="2021-01-26T03:34:21.549" v="454" actId="20577"/>
          <ac:spMkLst>
            <pc:docMk/>
            <pc:sldMk cId="2132490153" sldId="530"/>
            <ac:spMk id="5" creationId="{E30C5A45-3460-6B4F-BC44-F5513C3BF261}"/>
          </ac:spMkLst>
        </pc:spChg>
      </pc:sldChg>
      <pc:sldChg chg="modSp add del mod ord modNotesTx">
        <pc:chgData name="Michael Zanatta" userId="fa57f52891cc4abc" providerId="LiveId" clId="{D3BAFDFD-2B09-4195-92BC-918CDD9C5DDB}" dt="2021-02-05T22:43:11.132" v="8383" actId="20577"/>
        <pc:sldMkLst>
          <pc:docMk/>
          <pc:sldMk cId="637633597" sldId="531"/>
        </pc:sldMkLst>
        <pc:spChg chg="mod">
          <ac:chgData name="Michael Zanatta" userId="fa57f52891cc4abc" providerId="LiveId" clId="{D3BAFDFD-2B09-4195-92BC-918CDD9C5DDB}" dt="2021-01-26T03:28:14.705" v="212" actId="20577"/>
          <ac:spMkLst>
            <pc:docMk/>
            <pc:sldMk cId="637633597" sldId="531"/>
            <ac:spMk id="4" creationId="{8EC8A4FD-29F6-E846-AB32-2C2BADCA12D0}"/>
          </ac:spMkLst>
        </pc:spChg>
        <pc:spChg chg="mod">
          <ac:chgData name="Michael Zanatta" userId="fa57f52891cc4abc" providerId="LiveId" clId="{D3BAFDFD-2B09-4195-92BC-918CDD9C5DDB}" dt="2021-02-05T22:43:11.132" v="8383" actId="20577"/>
          <ac:spMkLst>
            <pc:docMk/>
            <pc:sldMk cId="637633597" sldId="531"/>
            <ac:spMk id="5" creationId="{E30C5A45-3460-6B4F-BC44-F5513C3BF261}"/>
          </ac:spMkLst>
        </pc:spChg>
      </pc:sldChg>
      <pc:sldChg chg="modSp add del mod modNotesTx">
        <pc:chgData name="Michael Zanatta" userId="fa57f52891cc4abc" providerId="LiveId" clId="{D3BAFDFD-2B09-4195-92BC-918CDD9C5DDB}" dt="2021-02-05T22:29:43.642" v="7934" actId="47"/>
        <pc:sldMkLst>
          <pc:docMk/>
          <pc:sldMk cId="2932134202" sldId="532"/>
        </pc:sldMkLst>
        <pc:spChg chg="mod">
          <ac:chgData name="Michael Zanatta" userId="fa57f52891cc4abc" providerId="LiveId" clId="{D3BAFDFD-2B09-4195-92BC-918CDD9C5DDB}" dt="2021-01-26T03:28:40.880" v="276" actId="20577"/>
          <ac:spMkLst>
            <pc:docMk/>
            <pc:sldMk cId="2932134202" sldId="532"/>
            <ac:spMk id="4" creationId="{8EC8A4FD-29F6-E846-AB32-2C2BADCA12D0}"/>
          </ac:spMkLst>
        </pc:spChg>
        <pc:spChg chg="mod">
          <ac:chgData name="Michael Zanatta" userId="fa57f52891cc4abc" providerId="LiveId" clId="{D3BAFDFD-2B09-4195-92BC-918CDD9C5DDB}" dt="2021-02-04T04:52:17.923" v="7893" actId="313"/>
          <ac:spMkLst>
            <pc:docMk/>
            <pc:sldMk cId="2932134202" sldId="532"/>
            <ac:spMk id="5" creationId="{E30C5A45-3460-6B4F-BC44-F5513C3BF261}"/>
          </ac:spMkLst>
        </pc:spChg>
      </pc:sldChg>
      <pc:sldChg chg="modSp add mod modNotesTx">
        <pc:chgData name="Michael Zanatta" userId="fa57f52891cc4abc" providerId="LiveId" clId="{D3BAFDFD-2B09-4195-92BC-918CDD9C5DDB}" dt="2021-02-06T00:07:42.523" v="10829" actId="313"/>
        <pc:sldMkLst>
          <pc:docMk/>
          <pc:sldMk cId="3118304385" sldId="533"/>
        </pc:sldMkLst>
        <pc:spChg chg="mod">
          <ac:chgData name="Michael Zanatta" userId="fa57f52891cc4abc" providerId="LiveId" clId="{D3BAFDFD-2B09-4195-92BC-918CDD9C5DDB}" dt="2021-02-05T22:29:49.543" v="7936" actId="20577"/>
          <ac:spMkLst>
            <pc:docMk/>
            <pc:sldMk cId="3118304385" sldId="533"/>
            <ac:spMk id="4" creationId="{8EC8A4FD-29F6-E846-AB32-2C2BADCA12D0}"/>
          </ac:spMkLst>
        </pc:spChg>
        <pc:spChg chg="mod">
          <ac:chgData name="Michael Zanatta" userId="fa57f52891cc4abc" providerId="LiveId" clId="{D3BAFDFD-2B09-4195-92BC-918CDD9C5DDB}" dt="2021-02-05T23:41:36.177" v="9833" actId="313"/>
          <ac:spMkLst>
            <pc:docMk/>
            <pc:sldMk cId="3118304385" sldId="533"/>
            <ac:spMk id="5" creationId="{E30C5A45-3460-6B4F-BC44-F5513C3BF261}"/>
          </ac:spMkLst>
        </pc:spChg>
      </pc:sldChg>
      <pc:sldChg chg="delSp modSp add del mod">
        <pc:chgData name="Michael Zanatta" userId="fa57f52891cc4abc" providerId="LiveId" clId="{D3BAFDFD-2B09-4195-92BC-918CDD9C5DDB}" dt="2021-01-28T00:23:50.360" v="846" actId="2696"/>
        <pc:sldMkLst>
          <pc:docMk/>
          <pc:sldMk cId="3845785210" sldId="534"/>
        </pc:sldMkLst>
        <pc:spChg chg="mod">
          <ac:chgData name="Michael Zanatta" userId="fa57f52891cc4abc" providerId="LiveId" clId="{D3BAFDFD-2B09-4195-92BC-918CDD9C5DDB}" dt="2021-01-26T03:35:27.430" v="482" actId="20577"/>
          <ac:spMkLst>
            <pc:docMk/>
            <pc:sldMk cId="3845785210" sldId="534"/>
            <ac:spMk id="6" creationId="{FA9DC1F6-B0D8-4577-AD62-ABDE45C53A6E}"/>
          </ac:spMkLst>
        </pc:spChg>
        <pc:picChg chg="del">
          <ac:chgData name="Michael Zanatta" userId="fa57f52891cc4abc" providerId="LiveId" clId="{D3BAFDFD-2B09-4195-92BC-918CDD9C5DDB}" dt="2021-01-26T03:35:18.989" v="456" actId="478"/>
          <ac:picMkLst>
            <pc:docMk/>
            <pc:sldMk cId="3845785210" sldId="534"/>
            <ac:picMk id="2" creationId="{EAA04614-20BA-4992-86F1-A5012F0596BC}"/>
          </ac:picMkLst>
        </pc:picChg>
        <pc:picChg chg="del">
          <ac:chgData name="Michael Zanatta" userId="fa57f52891cc4abc" providerId="LiveId" clId="{D3BAFDFD-2B09-4195-92BC-918CDD9C5DDB}" dt="2021-01-26T03:35:20.631" v="457" actId="478"/>
          <ac:picMkLst>
            <pc:docMk/>
            <pc:sldMk cId="3845785210" sldId="534"/>
            <ac:picMk id="4" creationId="{E0FFD59D-CF48-4460-A381-58B15FF7B5A6}"/>
          </ac:picMkLst>
        </pc:picChg>
      </pc:sldChg>
      <pc:sldChg chg="addSp delSp modSp add mod modShow modNotesTx">
        <pc:chgData name="Michael Zanatta" userId="fa57f52891cc4abc" providerId="LiveId" clId="{D3BAFDFD-2B09-4195-92BC-918CDD9C5DDB}" dt="2021-01-28T00:31:56.569" v="1922" actId="729"/>
        <pc:sldMkLst>
          <pc:docMk/>
          <pc:sldMk cId="1427111057" sldId="535"/>
        </pc:sldMkLst>
        <pc:spChg chg="mod">
          <ac:chgData name="Michael Zanatta" userId="fa57f52891cc4abc" providerId="LiveId" clId="{D3BAFDFD-2B09-4195-92BC-918CDD9C5DDB}" dt="2021-01-26T03:37:35.367" v="580" actId="20577"/>
          <ac:spMkLst>
            <pc:docMk/>
            <pc:sldMk cId="1427111057" sldId="535"/>
            <ac:spMk id="4" creationId="{997A6405-457E-8141-95D5-217B9C742D1C}"/>
          </ac:spMkLst>
        </pc:spChg>
        <pc:picChg chg="add mod">
          <ac:chgData name="Michael Zanatta" userId="fa57f52891cc4abc" providerId="LiveId" clId="{D3BAFDFD-2B09-4195-92BC-918CDD9C5DDB}" dt="2021-01-26T03:37:09.981" v="522" actId="27614"/>
          <ac:picMkLst>
            <pc:docMk/>
            <pc:sldMk cId="1427111057" sldId="535"/>
            <ac:picMk id="5" creationId="{A4A06DF4-3F7B-4F21-A435-4EEDBDE624DD}"/>
          </ac:picMkLst>
        </pc:picChg>
        <pc:picChg chg="del">
          <ac:chgData name="Michael Zanatta" userId="fa57f52891cc4abc" providerId="LiveId" clId="{D3BAFDFD-2B09-4195-92BC-918CDD9C5DDB}" dt="2021-01-26T03:35:53.842" v="519" actId="478"/>
          <ac:picMkLst>
            <pc:docMk/>
            <pc:sldMk cId="1427111057" sldId="535"/>
            <ac:picMk id="8" creationId="{60FEC32C-69D7-134E-8FCC-C1242E7FC339}"/>
          </ac:picMkLst>
        </pc:picChg>
      </pc:sldChg>
      <pc:sldChg chg="add del">
        <pc:chgData name="Michael Zanatta" userId="fa57f52891cc4abc" providerId="LiveId" clId="{D3BAFDFD-2B09-4195-92BC-918CDD9C5DDB}" dt="2021-01-26T03:35:40.350" v="484" actId="2696"/>
        <pc:sldMkLst>
          <pc:docMk/>
          <pc:sldMk cId="2263310637" sldId="535"/>
        </pc:sldMkLst>
      </pc:sldChg>
      <pc:sldChg chg="addSp delSp modSp add mod modShow modNotesTx">
        <pc:chgData name="Michael Zanatta" userId="fa57f52891cc4abc" providerId="LiveId" clId="{D3BAFDFD-2B09-4195-92BC-918CDD9C5DDB}" dt="2021-01-28T00:33:04.102" v="1969" actId="313"/>
        <pc:sldMkLst>
          <pc:docMk/>
          <pc:sldMk cId="425675605" sldId="536"/>
        </pc:sldMkLst>
        <pc:spChg chg="mod">
          <ac:chgData name="Michael Zanatta" userId="fa57f52891cc4abc" providerId="LiveId" clId="{D3BAFDFD-2B09-4195-92BC-918CDD9C5DDB}" dt="2021-01-26T03:39:46.298" v="661" actId="313"/>
          <ac:spMkLst>
            <pc:docMk/>
            <pc:sldMk cId="425675605" sldId="536"/>
            <ac:spMk id="4" creationId="{997A6405-457E-8141-95D5-217B9C742D1C}"/>
          </ac:spMkLst>
        </pc:spChg>
        <pc:picChg chg="del">
          <ac:chgData name="Michael Zanatta" userId="fa57f52891cc4abc" providerId="LiveId" clId="{D3BAFDFD-2B09-4195-92BC-918CDD9C5DDB}" dt="2021-01-26T03:40:44.511" v="662" actId="478"/>
          <ac:picMkLst>
            <pc:docMk/>
            <pc:sldMk cId="425675605" sldId="536"/>
            <ac:picMk id="5" creationId="{A4A06DF4-3F7B-4F21-A435-4EEDBDE624DD}"/>
          </ac:picMkLst>
        </pc:picChg>
        <pc:picChg chg="add mod">
          <ac:chgData name="Michael Zanatta" userId="fa57f52891cc4abc" providerId="LiveId" clId="{D3BAFDFD-2B09-4195-92BC-918CDD9C5DDB}" dt="2021-01-26T03:40:53.797" v="667" actId="1076"/>
          <ac:picMkLst>
            <pc:docMk/>
            <pc:sldMk cId="425675605" sldId="536"/>
            <ac:picMk id="6" creationId="{02EBB9FD-755B-44DF-94CD-F4675F10A741}"/>
          </ac:picMkLst>
        </pc:picChg>
      </pc:sldChg>
      <pc:sldChg chg="modSp add del mod">
        <pc:chgData name="Michael Zanatta" userId="fa57f52891cc4abc" providerId="LiveId" clId="{D3BAFDFD-2B09-4195-92BC-918CDD9C5DDB}" dt="2021-01-26T03:39:25.986" v="630" actId="47"/>
        <pc:sldMkLst>
          <pc:docMk/>
          <pc:sldMk cId="1473099146" sldId="536"/>
        </pc:sldMkLst>
        <pc:spChg chg="mod">
          <ac:chgData name="Michael Zanatta" userId="fa57f52891cc4abc" providerId="LiveId" clId="{D3BAFDFD-2B09-4195-92BC-918CDD9C5DDB}" dt="2021-01-26T03:39:08.280" v="591" actId="6549"/>
          <ac:spMkLst>
            <pc:docMk/>
            <pc:sldMk cId="1473099146" sldId="536"/>
            <ac:spMk id="4" creationId="{9FF57B7B-BF06-644F-AE6A-DB11B6C683B4}"/>
          </ac:spMkLst>
        </pc:spChg>
        <pc:spChg chg="mod">
          <ac:chgData name="Michael Zanatta" userId="fa57f52891cc4abc" providerId="LiveId" clId="{D3BAFDFD-2B09-4195-92BC-918CDD9C5DDB}" dt="2021-01-26T03:39:19.972" v="629" actId="20577"/>
          <ac:spMkLst>
            <pc:docMk/>
            <pc:sldMk cId="1473099146" sldId="536"/>
            <ac:spMk id="5" creationId="{F85D271E-C10E-3441-BE32-01F6DF5A0052}"/>
          </ac:spMkLst>
        </pc:spChg>
      </pc:sldChg>
      <pc:sldChg chg="addSp delSp modSp add mod modShow modNotesTx">
        <pc:chgData name="Michael Zanatta" userId="fa57f52891cc4abc" providerId="LiveId" clId="{D3BAFDFD-2B09-4195-92BC-918CDD9C5DDB}" dt="2021-02-05T23:48:42.566" v="10620" actId="20577"/>
        <pc:sldMkLst>
          <pc:docMk/>
          <pc:sldMk cId="85401827" sldId="537"/>
        </pc:sldMkLst>
        <pc:spChg chg="mod">
          <ac:chgData name="Michael Zanatta" userId="fa57f52891cc4abc" providerId="LiveId" clId="{D3BAFDFD-2B09-4195-92BC-918CDD9C5DDB}" dt="2021-01-28T00:28:14.215" v="1340" actId="313"/>
          <ac:spMkLst>
            <pc:docMk/>
            <pc:sldMk cId="85401827" sldId="537"/>
            <ac:spMk id="4" creationId="{997A6405-457E-8141-95D5-217B9C742D1C}"/>
          </ac:spMkLst>
        </pc:spChg>
        <pc:picChg chg="del">
          <ac:chgData name="Michael Zanatta" userId="fa57f52891cc4abc" providerId="LiveId" clId="{D3BAFDFD-2B09-4195-92BC-918CDD9C5DDB}" dt="2021-01-28T00:28:02.854" v="1318" actId="478"/>
          <ac:picMkLst>
            <pc:docMk/>
            <pc:sldMk cId="85401827" sldId="537"/>
            <ac:picMk id="5" creationId="{A4A06DF4-3F7B-4F21-A435-4EEDBDE624DD}"/>
          </ac:picMkLst>
        </pc:picChg>
        <pc:picChg chg="add mod">
          <ac:chgData name="Michael Zanatta" userId="fa57f52891cc4abc" providerId="LiveId" clId="{D3BAFDFD-2B09-4195-92BC-918CDD9C5DDB}" dt="2021-01-28T00:31:42.569" v="1921" actId="1076"/>
          <ac:picMkLst>
            <pc:docMk/>
            <pc:sldMk cId="85401827" sldId="537"/>
            <ac:picMk id="6" creationId="{4F712E6F-DB60-451A-8E5B-07818B712C33}"/>
          </ac:picMkLst>
        </pc:picChg>
      </pc:sldChg>
      <pc:sldChg chg="addSp modSp new del mod">
        <pc:chgData name="Michael Zanatta" userId="fa57f52891cc4abc" providerId="LiveId" clId="{D3BAFDFD-2B09-4195-92BC-918CDD9C5DDB}" dt="2021-01-26T03:46:48.336" v="837" actId="47"/>
        <pc:sldMkLst>
          <pc:docMk/>
          <pc:sldMk cId="2039141997" sldId="537"/>
        </pc:sldMkLst>
        <pc:graphicFrameChg chg="add mod modGraphic">
          <ac:chgData name="Michael Zanatta" userId="fa57f52891cc4abc" providerId="LiveId" clId="{D3BAFDFD-2B09-4195-92BC-918CDD9C5DDB}" dt="2021-01-26T03:46:37.465" v="836" actId="2161"/>
          <ac:graphicFrameMkLst>
            <pc:docMk/>
            <pc:sldMk cId="2039141997" sldId="537"/>
            <ac:graphicFrameMk id="2" creationId="{C0F1AF62-412D-4C5D-9C54-C0E34873AF9F}"/>
          </ac:graphicFrameMkLst>
        </pc:graphicFrameChg>
      </pc:sldChg>
      <pc:sldChg chg="modSp add mod modShow modNotesTx">
        <pc:chgData name="Michael Zanatta" userId="fa57f52891cc4abc" providerId="LiveId" clId="{D3BAFDFD-2B09-4195-92BC-918CDD9C5DDB}" dt="2021-02-03T08:16:54.923" v="5430" actId="20577"/>
        <pc:sldMkLst>
          <pc:docMk/>
          <pc:sldMk cId="923980070" sldId="538"/>
        </pc:sldMkLst>
        <pc:spChg chg="mod">
          <ac:chgData name="Michael Zanatta" userId="fa57f52891cc4abc" providerId="LiveId" clId="{D3BAFDFD-2B09-4195-92BC-918CDD9C5DDB}" dt="2021-02-03T07:37:45.406" v="2634" actId="20577"/>
          <ac:spMkLst>
            <pc:docMk/>
            <pc:sldMk cId="923980070" sldId="538"/>
            <ac:spMk id="6" creationId="{EEFA8E91-7245-A04A-8978-722DA0C5AB70}"/>
          </ac:spMkLst>
        </pc:spChg>
        <pc:spChg chg="mod">
          <ac:chgData name="Michael Zanatta" userId="fa57f52891cc4abc" providerId="LiveId" clId="{D3BAFDFD-2B09-4195-92BC-918CDD9C5DDB}" dt="2021-02-03T07:44:37.056" v="3013" actId="20577"/>
          <ac:spMkLst>
            <pc:docMk/>
            <pc:sldMk cId="923980070" sldId="538"/>
            <ac:spMk id="7" creationId="{ED5ADC38-5201-974D-A30A-DE8429F18478}"/>
          </ac:spMkLst>
        </pc:spChg>
        <pc:picChg chg="mod">
          <ac:chgData name="Michael Zanatta" userId="fa57f52891cc4abc" providerId="LiveId" clId="{D3BAFDFD-2B09-4195-92BC-918CDD9C5DDB}" dt="2021-02-03T07:37:01.028" v="2569" actId="1076"/>
          <ac:picMkLst>
            <pc:docMk/>
            <pc:sldMk cId="923980070" sldId="538"/>
            <ac:picMk id="4" creationId="{2EEAB116-0DBF-A241-95B4-1844D615F3C4}"/>
          </ac:picMkLst>
        </pc:picChg>
      </pc:sldChg>
      <pc:sldChg chg="modSp add mod modNotesTx">
        <pc:chgData name="Michael Zanatta" userId="fa57f52891cc4abc" providerId="LiveId" clId="{D3BAFDFD-2B09-4195-92BC-918CDD9C5DDB}" dt="2021-02-10T06:53:05.019" v="10871" actId="20577"/>
        <pc:sldMkLst>
          <pc:docMk/>
          <pc:sldMk cId="1379591241" sldId="539"/>
        </pc:sldMkLst>
        <pc:spChg chg="mod">
          <ac:chgData name="Michael Zanatta" userId="fa57f52891cc4abc" providerId="LiveId" clId="{D3BAFDFD-2B09-4195-92BC-918CDD9C5DDB}" dt="2021-02-03T07:37:39.443" v="2632" actId="20577"/>
          <ac:spMkLst>
            <pc:docMk/>
            <pc:sldMk cId="1379591241" sldId="539"/>
            <ac:spMk id="6" creationId="{EEFA8E91-7245-A04A-8978-722DA0C5AB70}"/>
          </ac:spMkLst>
        </pc:spChg>
        <pc:spChg chg="mod">
          <ac:chgData name="Michael Zanatta" userId="fa57f52891cc4abc" providerId="LiveId" clId="{D3BAFDFD-2B09-4195-92BC-918CDD9C5DDB}" dt="2021-02-03T08:20:49.612" v="5497" actId="20577"/>
          <ac:spMkLst>
            <pc:docMk/>
            <pc:sldMk cId="1379591241" sldId="539"/>
            <ac:spMk id="7" creationId="{ED5ADC38-5201-974D-A30A-DE8429F18478}"/>
          </ac:spMkLst>
        </pc:spChg>
      </pc:sldChg>
      <pc:sldChg chg="addSp delSp modSp add del mod">
        <pc:chgData name="Michael Zanatta" userId="fa57f52891cc4abc" providerId="LiveId" clId="{D3BAFDFD-2B09-4195-92BC-918CDD9C5DDB}" dt="2021-02-03T07:41:20.540" v="2757" actId="47"/>
        <pc:sldMkLst>
          <pc:docMk/>
          <pc:sldMk cId="998492360" sldId="540"/>
        </pc:sldMkLst>
        <pc:spChg chg="add del">
          <ac:chgData name="Michael Zanatta" userId="fa57f52891cc4abc" providerId="LiveId" clId="{D3BAFDFD-2B09-4195-92BC-918CDD9C5DDB}" dt="2021-02-03T07:41:09.319" v="2756" actId="11529"/>
          <ac:spMkLst>
            <pc:docMk/>
            <pc:sldMk cId="998492360" sldId="540"/>
            <ac:spMk id="2" creationId="{234BE2AD-5E3F-4F8E-9DE9-07EC61F00F1D}"/>
          </ac:spMkLst>
        </pc:spChg>
        <pc:spChg chg="mod">
          <ac:chgData name="Michael Zanatta" userId="fa57f52891cc4abc" providerId="LiveId" clId="{D3BAFDFD-2B09-4195-92BC-918CDD9C5DDB}" dt="2021-02-03T07:40:54.566" v="2754" actId="20577"/>
          <ac:spMkLst>
            <pc:docMk/>
            <pc:sldMk cId="998492360" sldId="540"/>
            <ac:spMk id="7" creationId="{ED5ADC38-5201-974D-A30A-DE8429F18478}"/>
          </ac:spMkLst>
        </pc:spChg>
      </pc:sldChg>
      <pc:sldChg chg="modSp add mod modNotesTx">
        <pc:chgData name="Michael Zanatta" userId="fa57f52891cc4abc" providerId="LiveId" clId="{D3BAFDFD-2B09-4195-92BC-918CDD9C5DDB}" dt="2021-02-04T04:33:48.368" v="7382" actId="20577"/>
        <pc:sldMkLst>
          <pc:docMk/>
          <pc:sldMk cId="2716510572" sldId="540"/>
        </pc:sldMkLst>
        <pc:spChg chg="mod">
          <ac:chgData name="Michael Zanatta" userId="fa57f52891cc4abc" providerId="LiveId" clId="{D3BAFDFD-2B09-4195-92BC-918CDD9C5DDB}" dt="2021-02-03T08:22:34.899" v="5521" actId="20577"/>
          <ac:spMkLst>
            <pc:docMk/>
            <pc:sldMk cId="2716510572" sldId="540"/>
            <ac:spMk id="6" creationId="{EEFA8E91-7245-A04A-8978-722DA0C5AB70}"/>
          </ac:spMkLst>
        </pc:spChg>
        <pc:spChg chg="mod">
          <ac:chgData name="Michael Zanatta" userId="fa57f52891cc4abc" providerId="LiveId" clId="{D3BAFDFD-2B09-4195-92BC-918CDD9C5DDB}" dt="2021-02-03T08:29:20.859" v="6495" actId="20577"/>
          <ac:spMkLst>
            <pc:docMk/>
            <pc:sldMk cId="2716510572" sldId="540"/>
            <ac:spMk id="7" creationId="{ED5ADC38-5201-974D-A30A-DE8429F18478}"/>
          </ac:spMkLst>
        </pc:spChg>
      </pc:sldChg>
      <pc:sldChg chg="addSp delSp modSp add mod modNotesTx">
        <pc:chgData name="Michael Zanatta" userId="fa57f52891cc4abc" providerId="LiveId" clId="{D3BAFDFD-2B09-4195-92BC-918CDD9C5DDB}" dt="2021-02-05T22:35:59.582" v="8261" actId="20577"/>
        <pc:sldMkLst>
          <pc:docMk/>
          <pc:sldMk cId="3583994304" sldId="541"/>
        </pc:sldMkLst>
        <pc:spChg chg="mod">
          <ac:chgData name="Michael Zanatta" userId="fa57f52891cc4abc" providerId="LiveId" clId="{D3BAFDFD-2B09-4195-92BC-918CDD9C5DDB}" dt="2021-02-05T22:31:00.228" v="8012" actId="20577"/>
          <ac:spMkLst>
            <pc:docMk/>
            <pc:sldMk cId="3583994304" sldId="541"/>
            <ac:spMk id="4" creationId="{997A6405-457E-8141-95D5-217B9C742D1C}"/>
          </ac:spMkLst>
        </pc:spChg>
        <pc:picChg chg="add del">
          <ac:chgData name="Michael Zanatta" userId="fa57f52891cc4abc" providerId="LiveId" clId="{D3BAFDFD-2B09-4195-92BC-918CDD9C5DDB}" dt="2021-02-05T22:33:29.934" v="8015" actId="478"/>
          <ac:picMkLst>
            <pc:docMk/>
            <pc:sldMk cId="3583994304" sldId="541"/>
            <ac:picMk id="5" creationId="{F7B100EE-F565-4133-9947-6C071781EE2B}"/>
          </ac:picMkLst>
        </pc:picChg>
        <pc:picChg chg="del">
          <ac:chgData name="Michael Zanatta" userId="fa57f52891cc4abc" providerId="LiveId" clId="{D3BAFDFD-2B09-4195-92BC-918CDD9C5DDB}" dt="2021-02-05T22:33:21.694" v="8013" actId="478"/>
          <ac:picMkLst>
            <pc:docMk/>
            <pc:sldMk cId="3583994304" sldId="541"/>
            <ac:picMk id="6" creationId="{02EBB9FD-755B-44DF-94CD-F4675F10A741}"/>
          </ac:picMkLst>
        </pc:picChg>
        <pc:picChg chg="add mod">
          <ac:chgData name="Michael Zanatta" userId="fa57f52891cc4abc" providerId="LiveId" clId="{D3BAFDFD-2B09-4195-92BC-918CDD9C5DDB}" dt="2021-02-05T22:35:09.556" v="8020" actId="1076"/>
          <ac:picMkLst>
            <pc:docMk/>
            <pc:sldMk cId="3583994304" sldId="541"/>
            <ac:picMk id="8" creationId="{5893370E-035A-45CF-88B3-683F1FB234AE}"/>
          </ac:picMkLst>
        </pc:picChg>
      </pc:sldChg>
      <pc:sldChg chg="addSp delSp modSp add del mod">
        <pc:chgData name="Michael Zanatta" userId="fa57f52891cc4abc" providerId="LiveId" clId="{D3BAFDFD-2B09-4195-92BC-918CDD9C5DDB}" dt="2021-02-03T08:42:56.779" v="6605" actId="47"/>
        <pc:sldMkLst>
          <pc:docMk/>
          <pc:sldMk cId="4273145994" sldId="541"/>
        </pc:sldMkLst>
        <pc:spChg chg="mod">
          <ac:chgData name="Michael Zanatta" userId="fa57f52891cc4abc" providerId="LiveId" clId="{D3BAFDFD-2B09-4195-92BC-918CDD9C5DDB}" dt="2021-02-03T08:42:26.743" v="6599" actId="20577"/>
          <ac:spMkLst>
            <pc:docMk/>
            <pc:sldMk cId="4273145994" sldId="541"/>
            <ac:spMk id="4" creationId="{997A6405-457E-8141-95D5-217B9C742D1C}"/>
          </ac:spMkLst>
        </pc:spChg>
        <pc:graphicFrameChg chg="add del mod">
          <ac:chgData name="Michael Zanatta" userId="fa57f52891cc4abc" providerId="LiveId" clId="{D3BAFDFD-2B09-4195-92BC-918CDD9C5DDB}" dt="2021-02-03T08:42:42.809" v="6602"/>
          <ac:graphicFrameMkLst>
            <pc:docMk/>
            <pc:sldMk cId="4273145994" sldId="541"/>
            <ac:graphicFrameMk id="2" creationId="{C1A57B2B-3ABB-4202-81F0-EC3458FBF394}"/>
          </ac:graphicFrameMkLst>
        </pc:graphicFrameChg>
        <pc:graphicFrameChg chg="add del mod">
          <ac:chgData name="Michael Zanatta" userId="fa57f52891cc4abc" providerId="LiveId" clId="{D3BAFDFD-2B09-4195-92BC-918CDD9C5DDB}" dt="2021-02-03T08:42:53.957" v="6604"/>
          <ac:graphicFrameMkLst>
            <pc:docMk/>
            <pc:sldMk cId="4273145994" sldId="541"/>
            <ac:graphicFrameMk id="5" creationId="{5C9596FB-C068-4356-88B8-8F0C2C6711BD}"/>
          </ac:graphicFrameMkLst>
        </pc:graphicFrameChg>
        <pc:picChg chg="del">
          <ac:chgData name="Michael Zanatta" userId="fa57f52891cc4abc" providerId="LiveId" clId="{D3BAFDFD-2B09-4195-92BC-918CDD9C5DDB}" dt="2021-02-03T08:42:39.131" v="6600" actId="478"/>
          <ac:picMkLst>
            <pc:docMk/>
            <pc:sldMk cId="4273145994" sldId="541"/>
            <ac:picMk id="6" creationId="{02EBB9FD-755B-44DF-94CD-F4675F10A741}"/>
          </ac:picMkLst>
        </pc:picChg>
      </pc:sldChg>
      <pc:sldChg chg="new del">
        <pc:chgData name="Michael Zanatta" userId="fa57f52891cc4abc" providerId="LiveId" clId="{D3BAFDFD-2B09-4195-92BC-918CDD9C5DDB}" dt="2021-02-05T22:43:33.579" v="8385" actId="47"/>
        <pc:sldMkLst>
          <pc:docMk/>
          <pc:sldMk cId="287544070" sldId="542"/>
        </pc:sldMkLst>
      </pc:sldChg>
      <pc:sldChg chg="addSp delSp modSp add mod modNotesTx">
        <pc:chgData name="Michael Zanatta" userId="fa57f52891cc4abc" providerId="LiveId" clId="{D3BAFDFD-2B09-4195-92BC-918CDD9C5DDB}" dt="2021-02-05T23:17:06.435" v="9791" actId="20577"/>
        <pc:sldMkLst>
          <pc:docMk/>
          <pc:sldMk cId="4038866919" sldId="542"/>
        </pc:sldMkLst>
        <pc:spChg chg="mod">
          <ac:chgData name="Michael Zanatta" userId="fa57f52891cc4abc" providerId="LiveId" clId="{D3BAFDFD-2B09-4195-92BC-918CDD9C5DDB}" dt="2021-02-05T22:58:11.225" v="8716" actId="20577"/>
          <ac:spMkLst>
            <pc:docMk/>
            <pc:sldMk cId="4038866919" sldId="542"/>
            <ac:spMk id="4" creationId="{997A6405-457E-8141-95D5-217B9C742D1C}"/>
          </ac:spMkLst>
        </pc:spChg>
        <pc:picChg chg="mod">
          <ac:chgData name="Michael Zanatta" userId="fa57f52891cc4abc" providerId="LiveId" clId="{D3BAFDFD-2B09-4195-92BC-918CDD9C5DDB}" dt="2021-02-05T22:48:08.769" v="8427" actId="1076"/>
          <ac:picMkLst>
            <pc:docMk/>
            <pc:sldMk cId="4038866919" sldId="542"/>
            <ac:picMk id="3" creationId="{5E792BE3-4977-654C-8B66-4F6CDD127264}"/>
          </ac:picMkLst>
        </pc:picChg>
        <pc:picChg chg="add mod">
          <ac:chgData name="Michael Zanatta" userId="fa57f52891cc4abc" providerId="LiveId" clId="{D3BAFDFD-2B09-4195-92BC-918CDD9C5DDB}" dt="2021-02-05T22:49:51.910" v="8489" actId="1076"/>
          <ac:picMkLst>
            <pc:docMk/>
            <pc:sldMk cId="4038866919" sldId="542"/>
            <ac:picMk id="5" creationId="{67B3D6BB-B8BA-4A50-B1D4-1E922F01DFB5}"/>
          </ac:picMkLst>
        </pc:picChg>
        <pc:picChg chg="add mod">
          <ac:chgData name="Michael Zanatta" userId="fa57f52891cc4abc" providerId="LiveId" clId="{D3BAFDFD-2B09-4195-92BC-918CDD9C5DDB}" dt="2021-02-05T22:49:47.407" v="8488" actId="1076"/>
          <ac:picMkLst>
            <pc:docMk/>
            <pc:sldMk cId="4038866919" sldId="542"/>
            <ac:picMk id="7" creationId="{141481CB-B6BA-405B-AE1F-BDC8780E4E83}"/>
          </ac:picMkLst>
        </pc:picChg>
        <pc:picChg chg="del">
          <ac:chgData name="Michael Zanatta" userId="fa57f52891cc4abc" providerId="LiveId" clId="{D3BAFDFD-2B09-4195-92BC-918CDD9C5DDB}" dt="2021-02-05T22:49:23.870" v="8481" actId="478"/>
          <ac:picMkLst>
            <pc:docMk/>
            <pc:sldMk cId="4038866919" sldId="542"/>
            <ac:picMk id="8" creationId="{5893370E-035A-45CF-88B3-683F1FB234AE}"/>
          </ac:picMkLst>
        </pc:picChg>
      </pc:sldChg>
      <pc:sldChg chg="modSp add mod ord modNotesTx">
        <pc:chgData name="Michael Zanatta" userId="fa57f52891cc4abc" providerId="LiveId" clId="{D3BAFDFD-2B09-4195-92BC-918CDD9C5DDB}" dt="2021-02-05T23:46:37.280" v="10421" actId="20577"/>
        <pc:sldMkLst>
          <pc:docMk/>
          <pc:sldMk cId="3697621356" sldId="543"/>
        </pc:sldMkLst>
        <pc:spChg chg="mod">
          <ac:chgData name="Michael Zanatta" userId="fa57f52891cc4abc" providerId="LiveId" clId="{D3BAFDFD-2B09-4195-92BC-918CDD9C5DDB}" dt="2021-02-05T23:45:20.258" v="10250" actId="20577"/>
          <ac:spMkLst>
            <pc:docMk/>
            <pc:sldMk cId="3697621356" sldId="543"/>
            <ac:spMk id="4" creationId="{8EC8A4FD-29F6-E846-AB32-2C2BADCA12D0}"/>
          </ac:spMkLst>
        </pc:spChg>
        <pc:spChg chg="mod">
          <ac:chgData name="Michael Zanatta" userId="fa57f52891cc4abc" providerId="LiveId" clId="{D3BAFDFD-2B09-4195-92BC-918CDD9C5DDB}" dt="2021-02-05T23:45:41.617" v="10262" actId="5793"/>
          <ac:spMkLst>
            <pc:docMk/>
            <pc:sldMk cId="3697621356" sldId="543"/>
            <ac:spMk id="5" creationId="{E30C5A45-3460-6B4F-BC44-F5513C3BF261}"/>
          </ac:spMkLst>
        </pc:spChg>
      </pc:sldChg>
      <pc:sldChg chg="modSp add del mod">
        <pc:chgData name="Michael Zanatta" userId="fa57f52891cc4abc" providerId="LiveId" clId="{D3BAFDFD-2B09-4195-92BC-918CDD9C5DDB}" dt="2021-02-05T23:46:09.163" v="10312" actId="47"/>
        <pc:sldMkLst>
          <pc:docMk/>
          <pc:sldMk cId="652747025" sldId="544"/>
        </pc:sldMkLst>
        <pc:spChg chg="mod">
          <ac:chgData name="Michael Zanatta" userId="fa57f52891cc4abc" providerId="LiveId" clId="{D3BAFDFD-2B09-4195-92BC-918CDD9C5DDB}" dt="2021-02-05T23:46:02.832" v="10311" actId="20577"/>
          <ac:spMkLst>
            <pc:docMk/>
            <pc:sldMk cId="652747025" sldId="544"/>
            <ac:spMk id="4" creationId="{997A6405-457E-8141-95D5-217B9C742D1C}"/>
          </ac:spMkLst>
        </pc:spChg>
      </pc:sldChg>
    </pc:docChg>
  </pc:docChgLst>
  <pc:docChgLst>
    <pc:chgData name="Guest User" providerId="Windows Live" clId="Web-{7ACC4C23-BA2A-4E4E-97F6-E049519AFC37}"/>
    <pc:docChg chg="modSld">
      <pc:chgData name="Guest User" userId="" providerId="Windows Live" clId="Web-{7ACC4C23-BA2A-4E4E-97F6-E049519AFC37}" dt="2019-08-26T05:53:28.121" v="1" actId="20577"/>
      <pc:docMkLst>
        <pc:docMk/>
      </pc:docMkLst>
      <pc:sldChg chg="modSp">
        <pc:chgData name="Guest User" userId="" providerId="Windows Live" clId="Web-{7ACC4C23-BA2A-4E4E-97F6-E049519AFC37}" dt="2019-08-26T05:53:28.121" v="1" actId="20577"/>
        <pc:sldMkLst>
          <pc:docMk/>
          <pc:sldMk cId="2108248560" sldId="355"/>
        </pc:sldMkLst>
        <pc:spChg chg="mod">
          <ac:chgData name="Guest User" userId="" providerId="Windows Live" clId="Web-{7ACC4C23-BA2A-4E4E-97F6-E049519AFC37}" dt="2019-08-26T05:53:28.121" v="1" actId="20577"/>
          <ac:spMkLst>
            <pc:docMk/>
            <pc:sldMk cId="2108248560" sldId="355"/>
            <ac:spMk id="6" creationId="{EEFA8E91-7245-A04A-8978-722DA0C5AB70}"/>
          </ac:spMkLst>
        </pc:spChg>
      </pc:sldChg>
    </pc:docChg>
  </pc:docChgLst>
  <pc:docChgLst>
    <pc:chgData name="Michael Zanatta" userId="fa57f52891cc4abc" providerId="LiveId" clId="{381D1230-7C8D-47A3-A97D-D65288650E4B}"/>
    <pc:docChg chg="undo custSel addSld delSld modSld sldOrd">
      <pc:chgData name="Michael Zanatta" userId="fa57f52891cc4abc" providerId="LiveId" clId="{381D1230-7C8D-47A3-A97D-D65288650E4B}" dt="2020-08-25T07:52:12.679" v="3183" actId="20577"/>
      <pc:docMkLst>
        <pc:docMk/>
      </pc:docMkLst>
      <pc:sldChg chg="modSp modNotesTx">
        <pc:chgData name="Michael Zanatta" userId="fa57f52891cc4abc" providerId="LiveId" clId="{381D1230-7C8D-47A3-A97D-D65288650E4B}" dt="2020-08-25T07:52:12.679" v="3183" actId="20577"/>
        <pc:sldMkLst>
          <pc:docMk/>
          <pc:sldMk cId="1530269348" sldId="256"/>
        </pc:sldMkLst>
        <pc:spChg chg="mod">
          <ac:chgData name="Michael Zanatta" userId="fa57f52891cc4abc" providerId="LiveId" clId="{381D1230-7C8D-47A3-A97D-D65288650E4B}" dt="2020-08-25T07:52:12.679" v="3183" actId="20577"/>
          <ac:spMkLst>
            <pc:docMk/>
            <pc:sldMk cId="1530269348" sldId="256"/>
            <ac:spMk id="6" creationId="{A0ADE4B6-888D-D649-91D8-B93B2F768453}"/>
          </ac:spMkLst>
        </pc:spChg>
      </pc:sldChg>
      <pc:sldChg chg="modSp">
        <pc:chgData name="Michael Zanatta" userId="fa57f52891cc4abc" providerId="LiveId" clId="{381D1230-7C8D-47A3-A97D-D65288650E4B}" dt="2020-08-25T06:55:22.759" v="2828" actId="20577"/>
        <pc:sldMkLst>
          <pc:docMk/>
          <pc:sldMk cId="3265336998" sldId="268"/>
        </pc:sldMkLst>
        <pc:spChg chg="mod">
          <ac:chgData name="Michael Zanatta" userId="fa57f52891cc4abc" providerId="LiveId" clId="{381D1230-7C8D-47A3-A97D-D65288650E4B}" dt="2020-08-25T06:55:22.759" v="2828" actId="20577"/>
          <ac:spMkLst>
            <pc:docMk/>
            <pc:sldMk cId="3265336998" sldId="268"/>
            <ac:spMk id="4" creationId="{8EC8A4FD-29F6-E846-AB32-2C2BADCA12D0}"/>
          </ac:spMkLst>
        </pc:spChg>
      </pc:sldChg>
      <pc:sldChg chg="modSp add">
        <pc:chgData name="Michael Zanatta" userId="fa57f52891cc4abc" providerId="LiveId" clId="{381D1230-7C8D-47A3-A97D-D65288650E4B}" dt="2020-08-18T20:33:55.876" v="2779" actId="20577"/>
        <pc:sldMkLst>
          <pc:docMk/>
          <pc:sldMk cId="4036834888" sldId="310"/>
        </pc:sldMkLst>
        <pc:spChg chg="mod">
          <ac:chgData name="Michael Zanatta" userId="fa57f52891cc4abc" providerId="LiveId" clId="{381D1230-7C8D-47A3-A97D-D65288650E4B}" dt="2020-08-18T20:33:55.876" v="2779" actId="20577"/>
          <ac:spMkLst>
            <pc:docMk/>
            <pc:sldMk cId="4036834888" sldId="310"/>
            <ac:spMk id="6" creationId="{8188207A-4587-454D-AB6C-FCF37AB67C4F}"/>
          </ac:spMkLst>
        </pc:spChg>
      </pc:sldChg>
      <pc:sldChg chg="add">
        <pc:chgData name="Michael Zanatta" userId="fa57f52891cc4abc" providerId="LiveId" clId="{381D1230-7C8D-47A3-A97D-D65288650E4B}" dt="2020-08-18T07:15:19.973" v="21"/>
        <pc:sldMkLst>
          <pc:docMk/>
          <pc:sldMk cId="1011352025" sldId="340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996376510" sldId="342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3248608026" sldId="343"/>
        </pc:sldMkLst>
      </pc:sldChg>
      <pc:sldChg chg="modSp modNotesTx">
        <pc:chgData name="Michael Zanatta" userId="fa57f52891cc4abc" providerId="LiveId" clId="{381D1230-7C8D-47A3-A97D-D65288650E4B}" dt="2020-08-25T06:59:03.474" v="2943" actId="20577"/>
        <pc:sldMkLst>
          <pc:docMk/>
          <pc:sldMk cId="1087417806" sldId="371"/>
        </pc:sldMkLst>
        <pc:spChg chg="mod">
          <ac:chgData name="Michael Zanatta" userId="fa57f52891cc4abc" providerId="LiveId" clId="{381D1230-7C8D-47A3-A97D-D65288650E4B}" dt="2020-08-25T06:58:46.535" v="2940" actId="20577"/>
          <ac:spMkLst>
            <pc:docMk/>
            <pc:sldMk cId="1087417806" sldId="371"/>
            <ac:spMk id="2" creationId="{1679556A-3335-4D90-B5BE-3715FCB0D46B}"/>
          </ac:spMkLst>
        </pc:spChg>
      </pc:sldChg>
      <pc:sldChg chg="modSp">
        <pc:chgData name="Michael Zanatta" userId="fa57f52891cc4abc" providerId="LiveId" clId="{381D1230-7C8D-47A3-A97D-D65288650E4B}" dt="2020-08-18T07:58:26.123" v="2723" actId="20577"/>
        <pc:sldMkLst>
          <pc:docMk/>
          <pc:sldMk cId="1559595119" sldId="372"/>
        </pc:sldMkLst>
        <pc:spChg chg="mod">
          <ac:chgData name="Michael Zanatta" userId="fa57f52891cc4abc" providerId="LiveId" clId="{381D1230-7C8D-47A3-A97D-D65288650E4B}" dt="2020-08-18T07:58:22.319" v="2708" actId="14100"/>
          <ac:spMkLst>
            <pc:docMk/>
            <pc:sldMk cId="1559595119" sldId="372"/>
            <ac:spMk id="4" creationId="{8EC8A4FD-29F6-E846-AB32-2C2BADCA12D0}"/>
          </ac:spMkLst>
        </pc:spChg>
        <pc:spChg chg="mod">
          <ac:chgData name="Michael Zanatta" userId="fa57f52891cc4abc" providerId="LiveId" clId="{381D1230-7C8D-47A3-A97D-D65288650E4B}" dt="2020-08-18T07:58:26.123" v="2723" actId="20577"/>
          <ac:spMkLst>
            <pc:docMk/>
            <pc:sldMk cId="1559595119" sldId="372"/>
            <ac:spMk id="5" creationId="{E30C5A45-3460-6B4F-BC44-F5513C3BF261}"/>
          </ac:spMkLst>
        </pc:spChg>
      </pc:sldChg>
      <pc:sldChg chg="del">
        <pc:chgData name="Michael Zanatta" userId="fa57f52891cc4abc" providerId="LiveId" clId="{381D1230-7C8D-47A3-A97D-D65288650E4B}" dt="2020-08-18T07:15:39.504" v="22" actId="2696"/>
        <pc:sldMkLst>
          <pc:docMk/>
          <pc:sldMk cId="1792160555" sldId="373"/>
        </pc:sldMkLst>
      </pc:sldChg>
      <pc:sldChg chg="del">
        <pc:chgData name="Michael Zanatta" userId="fa57f52891cc4abc" providerId="LiveId" clId="{381D1230-7C8D-47A3-A97D-D65288650E4B}" dt="2020-08-18T07:15:39.508" v="23" actId="2696"/>
        <pc:sldMkLst>
          <pc:docMk/>
          <pc:sldMk cId="517721581" sldId="374"/>
        </pc:sldMkLst>
      </pc:sldChg>
      <pc:sldChg chg="del">
        <pc:chgData name="Michael Zanatta" userId="fa57f52891cc4abc" providerId="LiveId" clId="{381D1230-7C8D-47A3-A97D-D65288650E4B}" dt="2020-08-18T07:15:39.553" v="30" actId="2696"/>
        <pc:sldMkLst>
          <pc:docMk/>
          <pc:sldMk cId="1143096055" sldId="375"/>
        </pc:sldMkLst>
      </pc:sldChg>
      <pc:sldChg chg="del">
        <pc:chgData name="Michael Zanatta" userId="fa57f52891cc4abc" providerId="LiveId" clId="{381D1230-7C8D-47A3-A97D-D65288650E4B}" dt="2020-08-18T07:15:39.513" v="24" actId="2696"/>
        <pc:sldMkLst>
          <pc:docMk/>
          <pc:sldMk cId="3271724112" sldId="376"/>
        </pc:sldMkLst>
      </pc:sldChg>
      <pc:sldChg chg="del">
        <pc:chgData name="Michael Zanatta" userId="fa57f52891cc4abc" providerId="LiveId" clId="{381D1230-7C8D-47A3-A97D-D65288650E4B}" dt="2020-08-18T07:15:39.535" v="26" actId="2696"/>
        <pc:sldMkLst>
          <pc:docMk/>
          <pc:sldMk cId="1594094975" sldId="377"/>
        </pc:sldMkLst>
      </pc:sldChg>
      <pc:sldChg chg="del">
        <pc:chgData name="Michael Zanatta" userId="fa57f52891cc4abc" providerId="LiveId" clId="{381D1230-7C8D-47A3-A97D-D65288650E4B}" dt="2020-08-18T07:15:39.540" v="27" actId="2696"/>
        <pc:sldMkLst>
          <pc:docMk/>
          <pc:sldMk cId="2426906322" sldId="378"/>
        </pc:sldMkLst>
      </pc:sldChg>
      <pc:sldChg chg="del">
        <pc:chgData name="Michael Zanatta" userId="fa57f52891cc4abc" providerId="LiveId" clId="{381D1230-7C8D-47A3-A97D-D65288650E4B}" dt="2020-08-18T07:15:39.545" v="28" actId="2696"/>
        <pc:sldMkLst>
          <pc:docMk/>
          <pc:sldMk cId="1289043799" sldId="379"/>
        </pc:sldMkLst>
      </pc:sldChg>
      <pc:sldChg chg="del">
        <pc:chgData name="Michael Zanatta" userId="fa57f52891cc4abc" providerId="LiveId" clId="{381D1230-7C8D-47A3-A97D-D65288650E4B}" dt="2020-08-18T07:15:39.529" v="25" actId="2696"/>
        <pc:sldMkLst>
          <pc:docMk/>
          <pc:sldMk cId="2226140322" sldId="380"/>
        </pc:sldMkLst>
      </pc:sldChg>
      <pc:sldChg chg="del">
        <pc:chgData name="Michael Zanatta" userId="fa57f52891cc4abc" providerId="LiveId" clId="{381D1230-7C8D-47A3-A97D-D65288650E4B}" dt="2020-08-18T07:15:39.548" v="29" actId="2696"/>
        <pc:sldMkLst>
          <pc:docMk/>
          <pc:sldMk cId="3356660202" sldId="381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3005365235" sldId="466"/>
        </pc:sldMkLst>
      </pc:sldChg>
      <pc:sldChg chg="add del">
        <pc:chgData name="Michael Zanatta" userId="fa57f52891cc4abc" providerId="LiveId" clId="{381D1230-7C8D-47A3-A97D-D65288650E4B}" dt="2020-08-18T07:17:04.392" v="35" actId="2696"/>
        <pc:sldMkLst>
          <pc:docMk/>
          <pc:sldMk cId="650009859" sldId="481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2742920700" sldId="482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695125196" sldId="483"/>
        </pc:sldMkLst>
      </pc:sldChg>
      <pc:sldChg chg="addSp delSp add">
        <pc:chgData name="Michael Zanatta" userId="fa57f52891cc4abc" providerId="LiveId" clId="{381D1230-7C8D-47A3-A97D-D65288650E4B}" dt="2020-08-18T07:16:29.192" v="33"/>
        <pc:sldMkLst>
          <pc:docMk/>
          <pc:sldMk cId="912306684" sldId="484"/>
        </pc:sldMkLst>
        <pc:picChg chg="add del">
          <ac:chgData name="Michael Zanatta" userId="fa57f52891cc4abc" providerId="LiveId" clId="{381D1230-7C8D-47A3-A97D-D65288650E4B}" dt="2020-08-18T07:16:29.192" v="33"/>
          <ac:picMkLst>
            <pc:docMk/>
            <pc:sldMk cId="912306684" sldId="484"/>
            <ac:picMk id="3" creationId="{3FB0E136-2E7E-485B-A199-AFF61720E34F}"/>
          </ac:picMkLst>
        </pc:picChg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2901347093" sldId="485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264320486" sldId="486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1952173718" sldId="487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4039019235" sldId="488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4248361223" sldId="489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2664387289" sldId="491"/>
        </pc:sldMkLst>
      </pc:sldChg>
      <pc:sldChg chg="add">
        <pc:chgData name="Michael Zanatta" userId="fa57f52891cc4abc" providerId="LiveId" clId="{381D1230-7C8D-47A3-A97D-D65288650E4B}" dt="2020-08-18T07:17:46.725" v="37"/>
        <pc:sldMkLst>
          <pc:docMk/>
          <pc:sldMk cId="3114401093" sldId="492"/>
        </pc:sldMkLst>
      </pc:sldChg>
      <pc:sldChg chg="modSp add">
        <pc:chgData name="Michael Zanatta" userId="fa57f52891cc4abc" providerId="LiveId" clId="{381D1230-7C8D-47A3-A97D-D65288650E4B}" dt="2020-08-18T07:35:08.261" v="1564" actId="1076"/>
        <pc:sldMkLst>
          <pc:docMk/>
          <pc:sldMk cId="1739821246" sldId="493"/>
        </pc:sldMkLst>
        <pc:spChg chg="mod">
          <ac:chgData name="Michael Zanatta" userId="fa57f52891cc4abc" providerId="LiveId" clId="{381D1230-7C8D-47A3-A97D-D65288650E4B}" dt="2020-08-18T07:22:43.923" v="166" actId="1076"/>
          <ac:spMkLst>
            <pc:docMk/>
            <pc:sldMk cId="1739821246" sldId="493"/>
            <ac:spMk id="12" creationId="{F0877A5A-10A0-D145-88E8-F3FD05D6DFBB}"/>
          </ac:spMkLst>
        </pc:spChg>
        <pc:spChg chg="mod">
          <ac:chgData name="Michael Zanatta" userId="fa57f52891cc4abc" providerId="LiveId" clId="{381D1230-7C8D-47A3-A97D-D65288650E4B}" dt="2020-08-18T07:35:08.261" v="1564" actId="1076"/>
          <ac:spMkLst>
            <pc:docMk/>
            <pc:sldMk cId="1739821246" sldId="493"/>
            <ac:spMk id="13" creationId="{D3537BCE-EE05-4041-B2A5-FD1504E5475E}"/>
          </ac:spMkLst>
        </pc:spChg>
        <pc:picChg chg="mod">
          <ac:chgData name="Michael Zanatta" userId="fa57f52891cc4abc" providerId="LiveId" clId="{381D1230-7C8D-47A3-A97D-D65288650E4B}" dt="2020-08-18T07:18:34.039" v="56" actId="1076"/>
          <ac:picMkLst>
            <pc:docMk/>
            <pc:sldMk cId="1739821246" sldId="493"/>
            <ac:picMk id="4" creationId="{B75940B7-255B-1E4E-87CF-F0741841660C}"/>
          </ac:picMkLst>
        </pc:picChg>
      </pc:sldChg>
      <pc:sldChg chg="add modNotesTx">
        <pc:chgData name="Michael Zanatta" userId="fa57f52891cc4abc" providerId="LiveId" clId="{381D1230-7C8D-47A3-A97D-D65288650E4B}" dt="2020-08-25T07:18:16.785" v="3112" actId="20577"/>
        <pc:sldMkLst>
          <pc:docMk/>
          <pc:sldMk cId="3552731335" sldId="494"/>
        </pc:sldMkLst>
      </pc:sldChg>
      <pc:sldChg chg="add">
        <pc:chgData name="Michael Zanatta" userId="fa57f52891cc4abc" providerId="LiveId" clId="{381D1230-7C8D-47A3-A97D-D65288650E4B}" dt="2020-08-18T07:17:52.305" v="38"/>
        <pc:sldMkLst>
          <pc:docMk/>
          <pc:sldMk cId="1377246362" sldId="495"/>
        </pc:sldMkLst>
      </pc:sldChg>
      <pc:sldChg chg="add">
        <pc:chgData name="Michael Zanatta" userId="fa57f52891cc4abc" providerId="LiveId" clId="{381D1230-7C8D-47A3-A97D-D65288650E4B}" dt="2020-08-18T07:31:17.594" v="1340"/>
        <pc:sldMkLst>
          <pc:docMk/>
          <pc:sldMk cId="950018995" sldId="497"/>
        </pc:sldMkLst>
      </pc:sldChg>
      <pc:sldChg chg="add modNotesTx">
        <pc:chgData name="Michael Zanatta" userId="fa57f52891cc4abc" providerId="LiveId" clId="{381D1230-7C8D-47A3-A97D-D65288650E4B}" dt="2020-08-25T07:00:53.898" v="2951" actId="5793"/>
        <pc:sldMkLst>
          <pc:docMk/>
          <pc:sldMk cId="1883612518" sldId="498"/>
        </pc:sldMkLst>
      </pc:sldChg>
      <pc:sldChg chg="add">
        <pc:chgData name="Michael Zanatta" userId="fa57f52891cc4abc" providerId="LiveId" clId="{381D1230-7C8D-47A3-A97D-D65288650E4B}" dt="2020-08-18T07:17:52.305" v="38"/>
        <pc:sldMkLst>
          <pc:docMk/>
          <pc:sldMk cId="147760481" sldId="500"/>
        </pc:sldMkLst>
      </pc:sldChg>
      <pc:sldChg chg="add ord">
        <pc:chgData name="Michael Zanatta" userId="fa57f52891cc4abc" providerId="LiveId" clId="{381D1230-7C8D-47A3-A97D-D65288650E4B}" dt="2020-08-18T07:28:03.228" v="1099"/>
        <pc:sldMkLst>
          <pc:docMk/>
          <pc:sldMk cId="3790154137" sldId="502"/>
        </pc:sldMkLst>
      </pc:sldChg>
      <pc:sldChg chg="add">
        <pc:chgData name="Michael Zanatta" userId="fa57f52891cc4abc" providerId="LiveId" clId="{381D1230-7C8D-47A3-A97D-D65288650E4B}" dt="2020-08-18T07:29:24.042" v="1100"/>
        <pc:sldMkLst>
          <pc:docMk/>
          <pc:sldMk cId="25285055" sldId="503"/>
        </pc:sldMkLst>
      </pc:sldChg>
      <pc:sldChg chg="add">
        <pc:chgData name="Michael Zanatta" userId="fa57f52891cc4abc" providerId="LiveId" clId="{381D1230-7C8D-47A3-A97D-D65288650E4B}" dt="2020-08-18T07:29:24.042" v="1100"/>
        <pc:sldMkLst>
          <pc:docMk/>
          <pc:sldMk cId="224604604" sldId="506"/>
        </pc:sldMkLst>
      </pc:sldChg>
      <pc:sldChg chg="modSp add">
        <pc:chgData name="Michael Zanatta" userId="fa57f52891cc4abc" providerId="LiveId" clId="{381D1230-7C8D-47A3-A97D-D65288650E4B}" dt="2020-08-18T07:37:43.903" v="1573" actId="1076"/>
        <pc:sldMkLst>
          <pc:docMk/>
          <pc:sldMk cId="4167657963" sldId="508"/>
        </pc:sldMkLst>
        <pc:spChg chg="mod">
          <ac:chgData name="Michael Zanatta" userId="fa57f52891cc4abc" providerId="LiveId" clId="{381D1230-7C8D-47A3-A97D-D65288650E4B}" dt="2020-08-18T07:37:43.903" v="1573" actId="1076"/>
          <ac:spMkLst>
            <pc:docMk/>
            <pc:sldMk cId="4167657963" sldId="508"/>
            <ac:spMk id="6" creationId="{EEFA8E91-7245-A04A-8978-722DA0C5AB70}"/>
          </ac:spMkLst>
        </pc:spChg>
        <pc:spChg chg="mod">
          <ac:chgData name="Michael Zanatta" userId="fa57f52891cc4abc" providerId="LiveId" clId="{381D1230-7C8D-47A3-A97D-D65288650E4B}" dt="2020-08-18T07:37:41.188" v="1572" actId="14100"/>
          <ac:spMkLst>
            <pc:docMk/>
            <pc:sldMk cId="4167657963" sldId="508"/>
            <ac:spMk id="8" creationId="{981E6181-886C-473B-9E6B-0A7DD6460009}"/>
          </ac:spMkLst>
        </pc:spChg>
      </pc:sldChg>
      <pc:sldChg chg="add del">
        <pc:chgData name="Michael Zanatta" userId="fa57f52891cc4abc" providerId="LiveId" clId="{381D1230-7C8D-47A3-A97D-D65288650E4B}" dt="2020-08-18T07:17:01.709" v="34" actId="2696"/>
        <pc:sldMkLst>
          <pc:docMk/>
          <pc:sldMk cId="1824284907" sldId="511"/>
        </pc:sldMkLst>
      </pc:sldChg>
      <pc:sldChg chg="add">
        <pc:chgData name="Michael Zanatta" userId="fa57f52891cc4abc" providerId="LiveId" clId="{381D1230-7C8D-47A3-A97D-D65288650E4B}" dt="2020-08-18T07:15:41.871" v="31"/>
        <pc:sldMkLst>
          <pc:docMk/>
          <pc:sldMk cId="4292217181" sldId="516"/>
        </pc:sldMkLst>
      </pc:sldChg>
      <pc:sldChg chg="addSp modSp add modNotesTx">
        <pc:chgData name="Michael Zanatta" userId="fa57f52891cc4abc" providerId="LiveId" clId="{381D1230-7C8D-47A3-A97D-D65288650E4B}" dt="2020-08-25T07:20:30.588" v="3173" actId="20577"/>
        <pc:sldMkLst>
          <pc:docMk/>
          <pc:sldMk cId="457129133" sldId="517"/>
        </pc:sldMkLst>
        <pc:spChg chg="add mod">
          <ac:chgData name="Michael Zanatta" userId="fa57f52891cc4abc" providerId="LiveId" clId="{381D1230-7C8D-47A3-A97D-D65288650E4B}" dt="2020-08-18T07:23:13.784" v="215" actId="571"/>
          <ac:spMkLst>
            <pc:docMk/>
            <pc:sldMk cId="457129133" sldId="517"/>
            <ac:spMk id="5" creationId="{48AA6C16-1ADD-4BCA-9866-6E3A02A46F98}"/>
          </ac:spMkLst>
        </pc:spChg>
        <pc:spChg chg="mod">
          <ac:chgData name="Michael Zanatta" userId="fa57f52891cc4abc" providerId="LiveId" clId="{381D1230-7C8D-47A3-A97D-D65288650E4B}" dt="2020-08-18T07:25:12.753" v="520" actId="1076"/>
          <ac:spMkLst>
            <pc:docMk/>
            <pc:sldMk cId="457129133" sldId="517"/>
            <ac:spMk id="12" creationId="{F0877A5A-10A0-D145-88E8-F3FD05D6DFBB}"/>
          </ac:spMkLst>
        </pc:spChg>
        <pc:spChg chg="mod">
          <ac:chgData name="Michael Zanatta" userId="fa57f52891cc4abc" providerId="LiveId" clId="{381D1230-7C8D-47A3-A97D-D65288650E4B}" dt="2020-08-18T07:34:38.450" v="1523" actId="20577"/>
          <ac:spMkLst>
            <pc:docMk/>
            <pc:sldMk cId="457129133" sldId="517"/>
            <ac:spMk id="13" creationId="{D3537BCE-EE05-4041-B2A5-FD1504E5475E}"/>
          </ac:spMkLst>
        </pc:spChg>
      </pc:sldChg>
      <pc:sldChg chg="add del ord">
        <pc:chgData name="Michael Zanatta" userId="fa57f52891cc4abc" providerId="LiveId" clId="{381D1230-7C8D-47A3-A97D-D65288650E4B}" dt="2020-08-18T07:18:14.603" v="40" actId="2696"/>
        <pc:sldMkLst>
          <pc:docMk/>
          <pc:sldMk cId="4048132770" sldId="517"/>
        </pc:sldMkLst>
      </pc:sldChg>
      <pc:sldChg chg="add">
        <pc:chgData name="Michael Zanatta" userId="fa57f52891cc4abc" providerId="LiveId" clId="{381D1230-7C8D-47A3-A97D-D65288650E4B}" dt="2020-08-18T07:18:53.712" v="59"/>
        <pc:sldMkLst>
          <pc:docMk/>
          <pc:sldMk cId="2257141650" sldId="518"/>
        </pc:sldMkLst>
      </pc:sldChg>
      <pc:sldChg chg="modSp add">
        <pc:chgData name="Michael Zanatta" userId="fa57f52891cc4abc" providerId="LiveId" clId="{381D1230-7C8D-47A3-A97D-D65288650E4B}" dt="2020-08-18T07:26:56.254" v="995" actId="1076"/>
        <pc:sldMkLst>
          <pc:docMk/>
          <pc:sldMk cId="4294275915" sldId="519"/>
        </pc:sldMkLst>
        <pc:spChg chg="mod">
          <ac:chgData name="Michael Zanatta" userId="fa57f52891cc4abc" providerId="LiveId" clId="{381D1230-7C8D-47A3-A97D-D65288650E4B}" dt="2020-08-18T07:26:56.254" v="995" actId="1076"/>
          <ac:spMkLst>
            <pc:docMk/>
            <pc:sldMk cId="4294275915" sldId="519"/>
            <ac:spMk id="6" creationId="{EEFA8E91-7245-A04A-8978-722DA0C5AB70}"/>
          </ac:spMkLst>
        </pc:spChg>
      </pc:sldChg>
      <pc:sldChg chg="delSp modSp add">
        <pc:chgData name="Michael Zanatta" userId="fa57f52891cc4abc" providerId="LiveId" clId="{381D1230-7C8D-47A3-A97D-D65288650E4B}" dt="2020-08-18T07:27:27.412" v="1097" actId="313"/>
        <pc:sldMkLst>
          <pc:docMk/>
          <pc:sldMk cId="2848390633" sldId="520"/>
        </pc:sldMkLst>
        <pc:spChg chg="del">
          <ac:chgData name="Michael Zanatta" userId="fa57f52891cc4abc" providerId="LiveId" clId="{381D1230-7C8D-47A3-A97D-D65288650E4B}" dt="2020-08-18T07:27:24.729" v="1093" actId="478"/>
          <ac:spMkLst>
            <pc:docMk/>
            <pc:sldMk cId="2848390633" sldId="520"/>
            <ac:spMk id="6" creationId="{EEFA8E91-7245-A04A-8978-722DA0C5AB70}"/>
          </ac:spMkLst>
        </pc:spChg>
        <pc:spChg chg="mod">
          <ac:chgData name="Michael Zanatta" userId="fa57f52891cc4abc" providerId="LiveId" clId="{381D1230-7C8D-47A3-A97D-D65288650E4B}" dt="2020-08-18T07:27:27.412" v="1097" actId="313"/>
          <ac:spMkLst>
            <pc:docMk/>
            <pc:sldMk cId="2848390633" sldId="520"/>
            <ac:spMk id="7" creationId="{ED5ADC38-5201-974D-A30A-DE8429F18478}"/>
          </ac:spMkLst>
        </pc:spChg>
      </pc:sldChg>
      <pc:sldChg chg="add">
        <pc:chgData name="Michael Zanatta" userId="fa57f52891cc4abc" providerId="LiveId" clId="{381D1230-7C8D-47A3-A97D-D65288650E4B}" dt="2020-08-18T07:29:24.042" v="1100"/>
        <pc:sldMkLst>
          <pc:docMk/>
          <pc:sldMk cId="861251066" sldId="521"/>
        </pc:sldMkLst>
      </pc:sldChg>
      <pc:sldChg chg="modSp add">
        <pc:chgData name="Michael Zanatta" userId="fa57f52891cc4abc" providerId="LiveId" clId="{381D1230-7C8D-47A3-A97D-D65288650E4B}" dt="2020-08-18T07:36:31.357" v="1569" actId="20577"/>
        <pc:sldMkLst>
          <pc:docMk/>
          <pc:sldMk cId="1154640987" sldId="522"/>
        </pc:sldMkLst>
        <pc:spChg chg="mod">
          <ac:chgData name="Michael Zanatta" userId="fa57f52891cc4abc" providerId="LiveId" clId="{381D1230-7C8D-47A3-A97D-D65288650E4B}" dt="2020-08-18T07:33:16.416" v="1512" actId="20577"/>
          <ac:spMkLst>
            <pc:docMk/>
            <pc:sldMk cId="1154640987" sldId="522"/>
            <ac:spMk id="12" creationId="{F0877A5A-10A0-D145-88E8-F3FD05D6DFBB}"/>
          </ac:spMkLst>
        </pc:spChg>
        <pc:spChg chg="mod">
          <ac:chgData name="Michael Zanatta" userId="fa57f52891cc4abc" providerId="LiveId" clId="{381D1230-7C8D-47A3-A97D-D65288650E4B}" dt="2020-08-18T07:36:31.357" v="1569" actId="20577"/>
          <ac:spMkLst>
            <pc:docMk/>
            <pc:sldMk cId="1154640987" sldId="522"/>
            <ac:spMk id="13" creationId="{D3537BCE-EE05-4041-B2A5-FD1504E5475E}"/>
          </ac:spMkLst>
        </pc:spChg>
      </pc:sldChg>
      <pc:sldChg chg="modSp add modNotesTx">
        <pc:chgData name="Michael Zanatta" userId="fa57f52891cc4abc" providerId="LiveId" clId="{381D1230-7C8D-47A3-A97D-D65288650E4B}" dt="2020-08-18T07:49:28.284" v="2692" actId="313"/>
        <pc:sldMkLst>
          <pc:docMk/>
          <pc:sldMk cId="3462436934" sldId="523"/>
        </pc:sldMkLst>
        <pc:spChg chg="mod">
          <ac:chgData name="Michael Zanatta" userId="fa57f52891cc4abc" providerId="LiveId" clId="{381D1230-7C8D-47A3-A97D-D65288650E4B}" dt="2020-08-18T07:38:32.817" v="1583" actId="20577"/>
          <ac:spMkLst>
            <pc:docMk/>
            <pc:sldMk cId="3462436934" sldId="523"/>
            <ac:spMk id="12" creationId="{F0877A5A-10A0-D145-88E8-F3FD05D6DFBB}"/>
          </ac:spMkLst>
        </pc:spChg>
        <pc:spChg chg="mod">
          <ac:chgData name="Michael Zanatta" userId="fa57f52891cc4abc" providerId="LiveId" clId="{381D1230-7C8D-47A3-A97D-D65288650E4B}" dt="2020-08-18T07:44:16.457" v="1977" actId="20577"/>
          <ac:spMkLst>
            <pc:docMk/>
            <pc:sldMk cId="3462436934" sldId="523"/>
            <ac:spMk id="13" creationId="{D3537BCE-EE05-4041-B2A5-FD1504E5475E}"/>
          </ac:spMkLst>
        </pc:spChg>
      </pc:sldChg>
      <pc:sldChg chg="addSp delSp modSp add del">
        <pc:chgData name="Michael Zanatta" userId="fa57f52891cc4abc" providerId="LiveId" clId="{381D1230-7C8D-47A3-A97D-D65288650E4B}" dt="2020-08-23T20:06:47.145" v="2788" actId="2696"/>
        <pc:sldMkLst>
          <pc:docMk/>
          <pc:sldMk cId="1518153941" sldId="524"/>
        </pc:sldMkLst>
        <pc:graphicFrameChg chg="add del mod">
          <ac:chgData name="Michael Zanatta" userId="fa57f52891cc4abc" providerId="LiveId" clId="{381D1230-7C8D-47A3-A97D-D65288650E4B}" dt="2020-08-23T20:06:23.925" v="2782" actId="478"/>
          <ac:graphicFrameMkLst>
            <pc:docMk/>
            <pc:sldMk cId="1518153941" sldId="524"/>
            <ac:graphicFrameMk id="2" creationId="{46D100BF-58BB-419F-8D24-D90EBCC846E7}"/>
          </ac:graphicFrameMkLst>
        </pc:graphicFrameChg>
        <pc:graphicFrameChg chg="add del mod">
          <ac:chgData name="Michael Zanatta" userId="fa57f52891cc4abc" providerId="LiveId" clId="{381D1230-7C8D-47A3-A97D-D65288650E4B}" dt="2020-08-23T20:06:32.907" v="2784" actId="478"/>
          <ac:graphicFrameMkLst>
            <pc:docMk/>
            <pc:sldMk cId="1518153941" sldId="524"/>
            <ac:graphicFrameMk id="3" creationId="{0A4A57FF-D4B1-4C2E-BBE1-ACA8EB344D5D}"/>
          </ac:graphicFrameMkLst>
        </pc:graphicFrameChg>
        <pc:picChg chg="add del">
          <ac:chgData name="Michael Zanatta" userId="fa57f52891cc4abc" providerId="LiveId" clId="{381D1230-7C8D-47A3-A97D-D65288650E4B}" dt="2020-08-23T20:06:41.711" v="2786"/>
          <ac:picMkLst>
            <pc:docMk/>
            <pc:sldMk cId="1518153941" sldId="524"/>
            <ac:picMk id="4" creationId="{7149A762-126E-43D3-9F6E-1FB8049F1CA5}"/>
          </ac:picMkLst>
        </pc:picChg>
      </pc:sldChg>
      <pc:sldChg chg="addSp delSp modSp add">
        <pc:chgData name="Michael Zanatta" userId="fa57f52891cc4abc" providerId="LiveId" clId="{381D1230-7C8D-47A3-A97D-D65288650E4B}" dt="2020-08-23T20:10:28.492" v="2814" actId="6549"/>
        <pc:sldMkLst>
          <pc:docMk/>
          <pc:sldMk cId="3490510571" sldId="525"/>
        </pc:sldMkLst>
        <pc:spChg chg="del">
          <ac:chgData name="Michael Zanatta" userId="fa57f52891cc4abc" providerId="LiveId" clId="{381D1230-7C8D-47A3-A97D-D65288650E4B}" dt="2020-08-23T20:07:03.749" v="2790" actId="478"/>
          <ac:spMkLst>
            <pc:docMk/>
            <pc:sldMk cId="3490510571" sldId="525"/>
            <ac:spMk id="2" creationId="{1679556A-3335-4D90-B5BE-3715FCB0D46B}"/>
          </ac:spMkLst>
        </pc:spChg>
        <pc:spChg chg="add mod">
          <ac:chgData name="Michael Zanatta" userId="fa57f52891cc4abc" providerId="LiveId" clId="{381D1230-7C8D-47A3-A97D-D65288650E4B}" dt="2020-08-23T20:10:28.492" v="2814" actId="6549"/>
          <ac:spMkLst>
            <pc:docMk/>
            <pc:sldMk cId="3490510571" sldId="525"/>
            <ac:spMk id="6" creationId="{FA9DC1F6-B0D8-4577-AD62-ABDE45C53A6E}"/>
          </ac:spMkLst>
        </pc:spChg>
        <pc:picChg chg="mod">
          <ac:chgData name="Michael Zanatta" userId="fa57f52891cc4abc" providerId="LiveId" clId="{381D1230-7C8D-47A3-A97D-D65288650E4B}" dt="2020-08-23T20:08:07.696" v="2803" actId="1076"/>
          <ac:picMkLst>
            <pc:docMk/>
            <pc:sldMk cId="3490510571" sldId="525"/>
            <ac:picMk id="3" creationId="{0DEE1E8C-7F57-B340-8F84-A93FB317C544}"/>
          </ac:picMkLst>
        </pc:picChg>
        <pc:picChg chg="add mod">
          <ac:chgData name="Michael Zanatta" userId="fa57f52891cc4abc" providerId="LiveId" clId="{381D1230-7C8D-47A3-A97D-D65288650E4B}" dt="2020-08-23T20:08:01.998" v="2801" actId="14100"/>
          <ac:picMkLst>
            <pc:docMk/>
            <pc:sldMk cId="3490510571" sldId="525"/>
            <ac:picMk id="4" creationId="{E0FFD59D-CF48-4460-A381-58B15FF7B5A6}"/>
          </ac:picMkLst>
        </pc:picChg>
        <pc:picChg chg="add mod">
          <ac:chgData name="Michael Zanatta" userId="fa57f52891cc4abc" providerId="LiveId" clId="{381D1230-7C8D-47A3-A97D-D65288650E4B}" dt="2020-08-23T20:08:52.224" v="2806" actId="1076"/>
          <ac:picMkLst>
            <pc:docMk/>
            <pc:sldMk cId="3490510571" sldId="525"/>
            <ac:picMk id="5" creationId="{2557B396-6EDF-4A96-A6D9-6E3114F5FFD6}"/>
          </ac:picMkLst>
        </pc:picChg>
      </pc:sldChg>
    </pc:docChg>
  </pc:docChgLst>
  <pc:docChgLst>
    <pc:chgData name="Michael Zanatta" userId="fa57f52891cc4abc" providerId="LiveId" clId="{14791BA2-F75C-4524-811D-238EB3AE733A}"/>
    <pc:docChg chg="custSel addSld delSld modSld">
      <pc:chgData name="Michael Zanatta" userId="fa57f52891cc4abc" providerId="LiveId" clId="{14791BA2-F75C-4524-811D-238EB3AE733A}" dt="2020-05-20T08:01:00.907" v="25" actId="2696"/>
      <pc:docMkLst>
        <pc:docMk/>
      </pc:docMkLst>
      <pc:sldChg chg="del">
        <pc:chgData name="Michael Zanatta" userId="fa57f52891cc4abc" providerId="LiveId" clId="{14791BA2-F75C-4524-811D-238EB3AE733A}" dt="2020-05-20T08:01:00.907" v="25" actId="2696"/>
        <pc:sldMkLst>
          <pc:docMk/>
          <pc:sldMk cId="4202404379" sldId="320"/>
        </pc:sldMkLst>
      </pc:sldChg>
      <pc:sldChg chg="delSp modSp">
        <pc:chgData name="Michael Zanatta" userId="fa57f52891cc4abc" providerId="LiveId" clId="{14791BA2-F75C-4524-811D-238EB3AE733A}" dt="2020-05-20T08:00:48.315" v="3" actId="478"/>
        <pc:sldMkLst>
          <pc:docMk/>
          <pc:sldMk cId="1087417806" sldId="371"/>
        </pc:sldMkLst>
        <pc:spChg chg="mod">
          <ac:chgData name="Michael Zanatta" userId="fa57f52891cc4abc" providerId="LiveId" clId="{14791BA2-F75C-4524-811D-238EB3AE733A}" dt="2020-05-20T08:00:45.493" v="2" actId="20577"/>
          <ac:spMkLst>
            <pc:docMk/>
            <pc:sldMk cId="1087417806" sldId="371"/>
            <ac:spMk id="2" creationId="{1679556A-3335-4D90-B5BE-3715FCB0D46B}"/>
          </ac:spMkLst>
        </pc:spChg>
        <pc:picChg chg="del">
          <ac:chgData name="Michael Zanatta" userId="fa57f52891cc4abc" providerId="LiveId" clId="{14791BA2-F75C-4524-811D-238EB3AE733A}" dt="2020-05-20T08:00:48.315" v="3" actId="478"/>
          <ac:picMkLst>
            <pc:docMk/>
            <pc:sldMk cId="1087417806" sldId="371"/>
            <ac:picMk id="4" creationId="{52DC38F7-42AD-4609-8C99-9DDBB2307AB9}"/>
          </ac:picMkLst>
        </pc:picChg>
        <pc:picChg chg="del">
          <ac:chgData name="Michael Zanatta" userId="fa57f52891cc4abc" providerId="LiveId" clId="{14791BA2-F75C-4524-811D-238EB3AE733A}" dt="2020-05-20T08:00:48.315" v="3" actId="478"/>
          <ac:picMkLst>
            <pc:docMk/>
            <pc:sldMk cId="1087417806" sldId="371"/>
            <ac:picMk id="5" creationId="{7A303253-1520-42ED-BA41-DD79B47C24C8}"/>
          </ac:picMkLst>
        </pc:picChg>
        <pc:picChg chg="del">
          <ac:chgData name="Michael Zanatta" userId="fa57f52891cc4abc" providerId="LiveId" clId="{14791BA2-F75C-4524-811D-238EB3AE733A}" dt="2020-05-20T08:00:48.315" v="3" actId="478"/>
          <ac:picMkLst>
            <pc:docMk/>
            <pc:sldMk cId="1087417806" sldId="371"/>
            <ac:picMk id="6" creationId="{D5B453CC-EEC2-4286-B851-8052470F0A66}"/>
          </ac:picMkLst>
        </pc:picChg>
      </pc:sldChg>
      <pc:sldChg chg="del">
        <pc:chgData name="Michael Zanatta" userId="fa57f52891cc4abc" providerId="LiveId" clId="{14791BA2-F75C-4524-811D-238EB3AE733A}" dt="2020-05-20T08:01:00.845" v="11" actId="2696"/>
        <pc:sldMkLst>
          <pc:docMk/>
          <pc:sldMk cId="444379534" sldId="376"/>
        </pc:sldMkLst>
      </pc:sldChg>
      <pc:sldChg chg="del">
        <pc:chgData name="Michael Zanatta" userId="fa57f52891cc4abc" providerId="LiveId" clId="{14791BA2-F75C-4524-811D-238EB3AE733A}" dt="2020-05-20T08:01:00.835" v="9" actId="2696"/>
        <pc:sldMkLst>
          <pc:docMk/>
          <pc:sldMk cId="852401195" sldId="384"/>
        </pc:sldMkLst>
      </pc:sldChg>
      <pc:sldChg chg="del">
        <pc:chgData name="Michael Zanatta" userId="fa57f52891cc4abc" providerId="LiveId" clId="{14791BA2-F75C-4524-811D-238EB3AE733A}" dt="2020-05-20T08:01:00.841" v="10" actId="2696"/>
        <pc:sldMkLst>
          <pc:docMk/>
          <pc:sldMk cId="4022208564" sldId="385"/>
        </pc:sldMkLst>
      </pc:sldChg>
      <pc:sldChg chg="del">
        <pc:chgData name="Michael Zanatta" userId="fa57f52891cc4abc" providerId="LiveId" clId="{14791BA2-F75C-4524-811D-238EB3AE733A}" dt="2020-05-20T08:01:00.831" v="8" actId="2696"/>
        <pc:sldMkLst>
          <pc:docMk/>
          <pc:sldMk cId="136521184" sldId="386"/>
        </pc:sldMkLst>
      </pc:sldChg>
      <pc:sldChg chg="del">
        <pc:chgData name="Michael Zanatta" userId="fa57f52891cc4abc" providerId="LiveId" clId="{14791BA2-F75C-4524-811D-238EB3AE733A}" dt="2020-05-20T08:01:00.827" v="7" actId="2696"/>
        <pc:sldMkLst>
          <pc:docMk/>
          <pc:sldMk cId="3921003534" sldId="387"/>
        </pc:sldMkLst>
      </pc:sldChg>
      <pc:sldChg chg="del">
        <pc:chgData name="Michael Zanatta" userId="fa57f52891cc4abc" providerId="LiveId" clId="{14791BA2-F75C-4524-811D-238EB3AE733A}" dt="2020-05-20T08:01:00.850" v="12" actId="2696"/>
        <pc:sldMkLst>
          <pc:docMk/>
          <pc:sldMk cId="2652162687" sldId="388"/>
        </pc:sldMkLst>
      </pc:sldChg>
      <pc:sldChg chg="del">
        <pc:chgData name="Michael Zanatta" userId="fa57f52891cc4abc" providerId="LiveId" clId="{14791BA2-F75C-4524-811D-238EB3AE733A}" dt="2020-05-20T08:01:00.855" v="13" actId="2696"/>
        <pc:sldMkLst>
          <pc:docMk/>
          <pc:sldMk cId="479955801" sldId="389"/>
        </pc:sldMkLst>
      </pc:sldChg>
      <pc:sldChg chg="del">
        <pc:chgData name="Michael Zanatta" userId="fa57f52891cc4abc" providerId="LiveId" clId="{14791BA2-F75C-4524-811D-238EB3AE733A}" dt="2020-05-20T08:01:00.876" v="18" actId="2696"/>
        <pc:sldMkLst>
          <pc:docMk/>
          <pc:sldMk cId="2598388487" sldId="390"/>
        </pc:sldMkLst>
      </pc:sldChg>
      <pc:sldChg chg="del">
        <pc:chgData name="Michael Zanatta" userId="fa57f52891cc4abc" providerId="LiveId" clId="{14791BA2-F75C-4524-811D-238EB3AE733A}" dt="2020-05-20T08:01:00.858" v="14" actId="2696"/>
        <pc:sldMkLst>
          <pc:docMk/>
          <pc:sldMk cId="1289463106" sldId="391"/>
        </pc:sldMkLst>
      </pc:sldChg>
      <pc:sldChg chg="del">
        <pc:chgData name="Michael Zanatta" userId="fa57f52891cc4abc" providerId="LiveId" clId="{14791BA2-F75C-4524-811D-238EB3AE733A}" dt="2020-05-20T08:01:00.863" v="15" actId="2696"/>
        <pc:sldMkLst>
          <pc:docMk/>
          <pc:sldMk cId="3936904917" sldId="392"/>
        </pc:sldMkLst>
      </pc:sldChg>
      <pc:sldChg chg="del">
        <pc:chgData name="Michael Zanatta" userId="fa57f52891cc4abc" providerId="LiveId" clId="{14791BA2-F75C-4524-811D-238EB3AE733A}" dt="2020-05-20T08:01:00.867" v="16" actId="2696"/>
        <pc:sldMkLst>
          <pc:docMk/>
          <pc:sldMk cId="2309704295" sldId="393"/>
        </pc:sldMkLst>
      </pc:sldChg>
      <pc:sldChg chg="del">
        <pc:chgData name="Michael Zanatta" userId="fa57f52891cc4abc" providerId="LiveId" clId="{14791BA2-F75C-4524-811D-238EB3AE733A}" dt="2020-05-20T08:01:00.871" v="17" actId="2696"/>
        <pc:sldMkLst>
          <pc:docMk/>
          <pc:sldMk cId="2225770731" sldId="394"/>
        </pc:sldMkLst>
      </pc:sldChg>
      <pc:sldChg chg="del">
        <pc:chgData name="Michael Zanatta" userId="fa57f52891cc4abc" providerId="LiveId" clId="{14791BA2-F75C-4524-811D-238EB3AE733A}" dt="2020-05-20T08:00:50.530" v="4" actId="2696"/>
        <pc:sldMkLst>
          <pc:docMk/>
          <pc:sldMk cId="1680460551" sldId="395"/>
        </pc:sldMkLst>
      </pc:sldChg>
      <pc:sldChg chg="del">
        <pc:chgData name="Michael Zanatta" userId="fa57f52891cc4abc" providerId="LiveId" clId="{14791BA2-F75C-4524-811D-238EB3AE733A}" dt="2020-05-20T08:01:00.880" v="19" actId="2696"/>
        <pc:sldMkLst>
          <pc:docMk/>
          <pc:sldMk cId="1569810264" sldId="396"/>
        </pc:sldMkLst>
      </pc:sldChg>
      <pc:sldChg chg="del">
        <pc:chgData name="Michael Zanatta" userId="fa57f52891cc4abc" providerId="LiveId" clId="{14791BA2-F75C-4524-811D-238EB3AE733A}" dt="2020-05-20T08:01:00.885" v="20" actId="2696"/>
        <pc:sldMkLst>
          <pc:docMk/>
          <pc:sldMk cId="1493301099" sldId="397"/>
        </pc:sldMkLst>
      </pc:sldChg>
      <pc:sldChg chg="del">
        <pc:chgData name="Michael Zanatta" userId="fa57f52891cc4abc" providerId="LiveId" clId="{14791BA2-F75C-4524-811D-238EB3AE733A}" dt="2020-05-20T08:01:00.890" v="21" actId="2696"/>
        <pc:sldMkLst>
          <pc:docMk/>
          <pc:sldMk cId="3073615551" sldId="398"/>
        </pc:sldMkLst>
      </pc:sldChg>
      <pc:sldChg chg="del">
        <pc:chgData name="Michael Zanatta" userId="fa57f52891cc4abc" providerId="LiveId" clId="{14791BA2-F75C-4524-811D-238EB3AE733A}" dt="2020-05-20T08:01:00.896" v="22" actId="2696"/>
        <pc:sldMkLst>
          <pc:docMk/>
          <pc:sldMk cId="393041362" sldId="399"/>
        </pc:sldMkLst>
      </pc:sldChg>
      <pc:sldChg chg="del">
        <pc:chgData name="Michael Zanatta" userId="fa57f52891cc4abc" providerId="LiveId" clId="{14791BA2-F75C-4524-811D-238EB3AE733A}" dt="2020-05-20T08:01:00.900" v="23" actId="2696"/>
        <pc:sldMkLst>
          <pc:docMk/>
          <pc:sldMk cId="2195326026" sldId="400"/>
        </pc:sldMkLst>
      </pc:sldChg>
      <pc:sldChg chg="del">
        <pc:chgData name="Michael Zanatta" userId="fa57f52891cc4abc" providerId="LiveId" clId="{14791BA2-F75C-4524-811D-238EB3AE733A}" dt="2020-05-20T08:01:00.904" v="24" actId="2696"/>
        <pc:sldMkLst>
          <pc:docMk/>
          <pc:sldMk cId="3708147540" sldId="401"/>
        </pc:sldMkLst>
      </pc:sldChg>
      <pc:sldChg chg="add del">
        <pc:chgData name="Michael Zanatta" userId="fa57f52891cc4abc" providerId="LiveId" clId="{14791BA2-F75C-4524-811D-238EB3AE733A}" dt="2020-05-20T08:00:55.276" v="6"/>
        <pc:sldMkLst>
          <pc:docMk/>
          <pc:sldMk cId="2005787936" sldId="402"/>
        </pc:sldMkLst>
      </pc:sldChg>
    </pc:docChg>
  </pc:docChgLst>
  <pc:docChgLst>
    <pc:chgData name="Wayne Hoggett" userId="cd13c8e39b32bdd0" providerId="Windows Live" clId="Web-{5F3BF17A-1EE8-4972-AEBB-F5729BD90D3B}"/>
    <pc:docChg chg="addSld delSld modSld sldOrd">
      <pc:chgData name="Wayne Hoggett" userId="cd13c8e39b32bdd0" providerId="Windows Live" clId="Web-{5F3BF17A-1EE8-4972-AEBB-F5729BD90D3B}" dt="2020-06-24T09:37:26.614" v="127"/>
      <pc:docMkLst>
        <pc:docMk/>
      </pc:docMkLst>
      <pc:sldChg chg="del">
        <pc:chgData name="Wayne Hoggett" userId="cd13c8e39b32bdd0" providerId="Windows Live" clId="Web-{5F3BF17A-1EE8-4972-AEBB-F5729BD90D3B}" dt="2020-06-24T09:29:55.002" v="78"/>
        <pc:sldMkLst>
          <pc:docMk/>
          <pc:sldMk cId="3950004283" sldId="257"/>
        </pc:sldMkLst>
      </pc:sldChg>
      <pc:sldChg chg="del">
        <pc:chgData name="Wayne Hoggett" userId="cd13c8e39b32bdd0" providerId="Windows Live" clId="Web-{5F3BF17A-1EE8-4972-AEBB-F5729BD90D3B}" dt="2020-06-24T09:30:18.659" v="83"/>
        <pc:sldMkLst>
          <pc:docMk/>
          <pc:sldMk cId="313999386" sldId="259"/>
        </pc:sldMkLst>
      </pc:sldChg>
      <pc:sldChg chg="del">
        <pc:chgData name="Wayne Hoggett" userId="cd13c8e39b32bdd0" providerId="Windows Live" clId="Web-{5F3BF17A-1EE8-4972-AEBB-F5729BD90D3B}" dt="2020-06-24T09:30:10.034" v="80"/>
        <pc:sldMkLst>
          <pc:docMk/>
          <pc:sldMk cId="2444615494" sldId="260"/>
        </pc:sldMkLst>
      </pc:sldChg>
      <pc:sldChg chg="del">
        <pc:chgData name="Wayne Hoggett" userId="cd13c8e39b32bdd0" providerId="Windows Live" clId="Web-{5F3BF17A-1EE8-4972-AEBB-F5729BD90D3B}" dt="2020-06-24T09:30:07.924" v="79"/>
        <pc:sldMkLst>
          <pc:docMk/>
          <pc:sldMk cId="3970095486" sldId="262"/>
        </pc:sldMkLst>
      </pc:sldChg>
      <pc:sldChg chg="del">
        <pc:chgData name="Wayne Hoggett" userId="cd13c8e39b32bdd0" providerId="Windows Live" clId="Web-{5F3BF17A-1EE8-4972-AEBB-F5729BD90D3B}" dt="2020-06-24T09:30:16.924" v="82"/>
        <pc:sldMkLst>
          <pc:docMk/>
          <pc:sldMk cId="3571568711" sldId="263"/>
        </pc:sldMkLst>
      </pc:sldChg>
      <pc:sldChg chg="del">
        <pc:chgData name="Wayne Hoggett" userId="cd13c8e39b32bdd0" providerId="Windows Live" clId="Web-{5F3BF17A-1EE8-4972-AEBB-F5729BD90D3B}" dt="2020-06-24T09:30:11.299" v="81"/>
        <pc:sldMkLst>
          <pc:docMk/>
          <pc:sldMk cId="1545818797" sldId="264"/>
        </pc:sldMkLst>
      </pc:sldChg>
      <pc:sldChg chg="del">
        <pc:chgData name="Wayne Hoggett" userId="cd13c8e39b32bdd0" providerId="Windows Live" clId="Web-{5F3BF17A-1EE8-4972-AEBB-F5729BD90D3B}" dt="2020-06-24T09:30:24.346" v="85"/>
        <pc:sldMkLst>
          <pc:docMk/>
          <pc:sldMk cId="4260826608" sldId="265"/>
        </pc:sldMkLst>
      </pc:sldChg>
      <pc:sldChg chg="del">
        <pc:chgData name="Wayne Hoggett" userId="cd13c8e39b32bdd0" providerId="Windows Live" clId="Web-{5F3BF17A-1EE8-4972-AEBB-F5729BD90D3B}" dt="2020-06-24T09:30:22.847" v="84"/>
        <pc:sldMkLst>
          <pc:docMk/>
          <pc:sldMk cId="3231848757" sldId="266"/>
        </pc:sldMkLst>
      </pc:sldChg>
      <pc:sldChg chg="modSp del">
        <pc:chgData name="Wayne Hoggett" userId="cd13c8e39b32bdd0" providerId="Windows Live" clId="Web-{5F3BF17A-1EE8-4972-AEBB-F5729BD90D3B}" dt="2020-06-24T09:26:58.408" v="2"/>
        <pc:sldMkLst>
          <pc:docMk/>
          <pc:sldMk cId="738806087" sldId="384"/>
        </pc:sldMkLst>
        <pc:spChg chg="mod">
          <ac:chgData name="Wayne Hoggett" userId="cd13c8e39b32bdd0" providerId="Windows Live" clId="Web-{5F3BF17A-1EE8-4972-AEBB-F5729BD90D3B}" dt="2020-06-24T09:26:50.798" v="1" actId="20577"/>
          <ac:spMkLst>
            <pc:docMk/>
            <pc:sldMk cId="738806087" sldId="384"/>
            <ac:spMk id="7" creationId="{ED5ADC38-5201-974D-A30A-DE8429F18478}"/>
          </ac:spMkLst>
        </pc:spChg>
      </pc:sldChg>
      <pc:sldChg chg="modSp">
        <pc:chgData name="Wayne Hoggett" userId="cd13c8e39b32bdd0" providerId="Windows Live" clId="Web-{5F3BF17A-1EE8-4972-AEBB-F5729BD90D3B}" dt="2020-06-24T09:27:09.189" v="13" actId="14100"/>
        <pc:sldMkLst>
          <pc:docMk/>
          <pc:sldMk cId="772201393" sldId="385"/>
        </pc:sldMkLst>
        <pc:spChg chg="mod">
          <ac:chgData name="Wayne Hoggett" userId="cd13c8e39b32bdd0" providerId="Windows Live" clId="Web-{5F3BF17A-1EE8-4972-AEBB-F5729BD90D3B}" dt="2020-06-24T09:27:09.189" v="13" actId="14100"/>
          <ac:spMkLst>
            <pc:docMk/>
            <pc:sldMk cId="772201393" sldId="385"/>
            <ac:spMk id="4" creationId="{997A6405-457E-8141-95D5-217B9C742D1C}"/>
          </ac:spMkLst>
        </pc:spChg>
      </pc:sldChg>
      <pc:sldChg chg="modSp add replId">
        <pc:chgData name="Wayne Hoggett" userId="cd13c8e39b32bdd0" providerId="Windows Live" clId="Web-{5F3BF17A-1EE8-4972-AEBB-F5729BD90D3B}" dt="2020-06-24T09:28:26.205" v="66" actId="20577"/>
        <pc:sldMkLst>
          <pc:docMk/>
          <pc:sldMk cId="2111089492" sldId="386"/>
        </pc:sldMkLst>
        <pc:spChg chg="mod">
          <ac:chgData name="Wayne Hoggett" userId="cd13c8e39b32bdd0" providerId="Windows Live" clId="Web-{5F3BF17A-1EE8-4972-AEBB-F5729BD90D3B}" dt="2020-06-24T09:28:26.205" v="66" actId="20577"/>
          <ac:spMkLst>
            <pc:docMk/>
            <pc:sldMk cId="2111089492" sldId="386"/>
            <ac:spMk id="4" creationId="{997A6405-457E-8141-95D5-217B9C742D1C}"/>
          </ac:spMkLst>
        </pc:spChg>
      </pc:sldChg>
      <pc:sldChg chg="modSp add replId">
        <pc:chgData name="Wayne Hoggett" userId="cd13c8e39b32bdd0" providerId="Windows Live" clId="Web-{5F3BF17A-1EE8-4972-AEBB-F5729BD90D3B}" dt="2020-06-24T09:27:45.314" v="38" actId="14100"/>
        <pc:sldMkLst>
          <pc:docMk/>
          <pc:sldMk cId="2591350247" sldId="387"/>
        </pc:sldMkLst>
        <pc:spChg chg="mod">
          <ac:chgData name="Wayne Hoggett" userId="cd13c8e39b32bdd0" providerId="Windows Live" clId="Web-{5F3BF17A-1EE8-4972-AEBB-F5729BD90D3B}" dt="2020-06-24T09:27:45.314" v="38" actId="14100"/>
          <ac:spMkLst>
            <pc:docMk/>
            <pc:sldMk cId="2591350247" sldId="387"/>
            <ac:spMk id="4" creationId="{997A6405-457E-8141-95D5-217B9C742D1C}"/>
          </ac:spMkLst>
        </pc:spChg>
      </pc:sldChg>
      <pc:sldChg chg="modSp add replId">
        <pc:chgData name="Wayne Hoggett" userId="cd13c8e39b32bdd0" providerId="Windows Live" clId="Web-{5F3BF17A-1EE8-4972-AEBB-F5729BD90D3B}" dt="2020-06-24T09:28:38.908" v="76" actId="20577"/>
        <pc:sldMkLst>
          <pc:docMk/>
          <pc:sldMk cId="4043423146" sldId="388"/>
        </pc:sldMkLst>
        <pc:spChg chg="mod">
          <ac:chgData name="Wayne Hoggett" userId="cd13c8e39b32bdd0" providerId="Windows Live" clId="Web-{5F3BF17A-1EE8-4972-AEBB-F5729BD90D3B}" dt="2020-06-24T09:28:38.908" v="76" actId="20577"/>
          <ac:spMkLst>
            <pc:docMk/>
            <pc:sldMk cId="4043423146" sldId="388"/>
            <ac:spMk id="4" creationId="{997A6405-457E-8141-95D5-217B9C742D1C}"/>
          </ac:spMkLst>
        </pc:spChg>
      </pc:sldChg>
      <pc:sldChg chg="add replId">
        <pc:chgData name="Wayne Hoggett" userId="cd13c8e39b32bdd0" providerId="Windows Live" clId="Web-{5F3BF17A-1EE8-4972-AEBB-F5729BD90D3B}" dt="2020-06-24T09:28:47.846" v="77"/>
        <pc:sldMkLst>
          <pc:docMk/>
          <pc:sldMk cId="3791379696" sldId="389"/>
        </pc:sldMkLst>
      </pc:sldChg>
      <pc:sldChg chg="modSp add replId">
        <pc:chgData name="Wayne Hoggett" userId="cd13c8e39b32bdd0" providerId="Windows Live" clId="Web-{5F3BF17A-1EE8-4972-AEBB-F5729BD90D3B}" dt="2020-06-24T09:30:49.300" v="93" actId="20577"/>
        <pc:sldMkLst>
          <pc:docMk/>
          <pc:sldMk cId="3149299329" sldId="390"/>
        </pc:sldMkLst>
        <pc:spChg chg="mod">
          <ac:chgData name="Wayne Hoggett" userId="cd13c8e39b32bdd0" providerId="Windows Live" clId="Web-{5F3BF17A-1EE8-4972-AEBB-F5729BD90D3B}" dt="2020-06-24T09:30:49.300" v="93" actId="20577"/>
          <ac:spMkLst>
            <pc:docMk/>
            <pc:sldMk cId="3149299329" sldId="390"/>
            <ac:spMk id="4" creationId="{997A6405-457E-8141-95D5-217B9C742D1C}"/>
          </ac:spMkLst>
        </pc:spChg>
      </pc:sldChg>
      <pc:sldChg chg="modSp add ord replId">
        <pc:chgData name="Wayne Hoggett" userId="cd13c8e39b32bdd0" providerId="Windows Live" clId="Web-{5F3BF17A-1EE8-4972-AEBB-F5729BD90D3B}" dt="2020-06-24T09:37:26.614" v="127"/>
        <pc:sldMkLst>
          <pc:docMk/>
          <pc:sldMk cId="1901758969" sldId="391"/>
        </pc:sldMkLst>
        <pc:spChg chg="mod">
          <ac:chgData name="Wayne Hoggett" userId="cd13c8e39b32bdd0" providerId="Windows Live" clId="Web-{5F3BF17A-1EE8-4972-AEBB-F5729BD90D3B}" dt="2020-06-24T09:31:39.675" v="126" actId="20577"/>
          <ac:spMkLst>
            <pc:docMk/>
            <pc:sldMk cId="1901758969" sldId="391"/>
            <ac:spMk id="4" creationId="{997A6405-457E-8141-95D5-217B9C742D1C}"/>
          </ac:spMkLst>
        </pc:spChg>
      </pc:sldChg>
    </pc:docChg>
  </pc:docChgLst>
  <pc:docChgLst>
    <pc:chgData name="Jordan Borean" userId="333fd354aa0f3128" providerId="Windows Live" clId="Web-{E66BB3A1-A631-416B-916B-2CBDA7CA1DCF}"/>
    <pc:docChg chg="addSld delSld modSld sldOrd">
      <pc:chgData name="Jordan Borean" userId="333fd354aa0f3128" providerId="Windows Live" clId="Web-{E66BB3A1-A631-416B-916B-2CBDA7CA1DCF}" dt="2020-07-28T05:10:17.768" v="597" actId="20577"/>
      <pc:docMkLst>
        <pc:docMk/>
      </pc:docMkLst>
      <pc:sldChg chg="ord">
        <pc:chgData name="Jordan Borean" userId="333fd354aa0f3128" providerId="Windows Live" clId="Web-{E66BB3A1-A631-416B-916B-2CBDA7CA1DCF}" dt="2020-07-28T04:55:26.585" v="0"/>
        <pc:sldMkLst>
          <pc:docMk/>
          <pc:sldMk cId="3970095486" sldId="262"/>
        </pc:sldMkLst>
      </pc:sldChg>
      <pc:sldChg chg="modSp add replId">
        <pc:chgData name="Jordan Borean" userId="333fd354aa0f3128" providerId="Windows Live" clId="Web-{E66BB3A1-A631-416B-916B-2CBDA7CA1DCF}" dt="2020-07-28T04:59:58.760" v="154" actId="20577"/>
        <pc:sldMkLst>
          <pc:docMk/>
          <pc:sldMk cId="1792160555" sldId="373"/>
        </pc:sldMkLst>
        <pc:spChg chg="mod">
          <ac:chgData name="Jordan Borean" userId="333fd354aa0f3128" providerId="Windows Live" clId="Web-{E66BB3A1-A631-416B-916B-2CBDA7CA1DCF}" dt="2020-07-28T04:55:33.819" v="2" actId="20577"/>
          <ac:spMkLst>
            <pc:docMk/>
            <pc:sldMk cId="1792160555" sldId="373"/>
            <ac:spMk id="6" creationId="{EEFA8E91-7245-A04A-8978-722DA0C5AB70}"/>
          </ac:spMkLst>
        </pc:spChg>
        <pc:spChg chg="mod">
          <ac:chgData name="Jordan Borean" userId="333fd354aa0f3128" providerId="Windows Live" clId="Web-{E66BB3A1-A631-416B-916B-2CBDA7CA1DCF}" dt="2020-07-28T04:59:58.760" v="154" actId="20577"/>
          <ac:spMkLst>
            <pc:docMk/>
            <pc:sldMk cId="1792160555" sldId="373"/>
            <ac:spMk id="7" creationId="{ED5ADC38-5201-974D-A30A-DE8429F18478}"/>
          </ac:spMkLst>
        </pc:spChg>
      </pc:sldChg>
      <pc:sldChg chg="modSp add ord replId">
        <pc:chgData name="Jordan Borean" userId="333fd354aa0f3128" providerId="Windows Live" clId="Web-{E66BB3A1-A631-416B-916B-2CBDA7CA1DCF}" dt="2020-07-28T05:03:54.216" v="314" actId="20577"/>
        <pc:sldMkLst>
          <pc:docMk/>
          <pc:sldMk cId="517721581" sldId="374"/>
        </pc:sldMkLst>
        <pc:spChg chg="mod">
          <ac:chgData name="Jordan Borean" userId="333fd354aa0f3128" providerId="Windows Live" clId="Web-{E66BB3A1-A631-416B-916B-2CBDA7CA1DCF}" dt="2020-07-28T04:56:54.601" v="59" actId="20577"/>
          <ac:spMkLst>
            <pc:docMk/>
            <pc:sldMk cId="517721581" sldId="374"/>
            <ac:spMk id="6" creationId="{EEFA8E91-7245-A04A-8978-722DA0C5AB70}"/>
          </ac:spMkLst>
        </pc:spChg>
        <pc:spChg chg="mod">
          <ac:chgData name="Jordan Borean" userId="333fd354aa0f3128" providerId="Windows Live" clId="Web-{E66BB3A1-A631-416B-916B-2CBDA7CA1DCF}" dt="2020-07-28T05:03:54.216" v="314" actId="20577"/>
          <ac:spMkLst>
            <pc:docMk/>
            <pc:sldMk cId="517721581" sldId="374"/>
            <ac:spMk id="7" creationId="{ED5ADC38-5201-974D-A30A-DE8429F18478}"/>
          </ac:spMkLst>
        </pc:spChg>
      </pc:sldChg>
      <pc:sldChg chg="modSp add ord replId">
        <pc:chgData name="Jordan Borean" userId="333fd354aa0f3128" providerId="Windows Live" clId="Web-{E66BB3A1-A631-416B-916B-2CBDA7CA1DCF}" dt="2020-07-28T04:58:16.259" v="109" actId="20577"/>
        <pc:sldMkLst>
          <pc:docMk/>
          <pc:sldMk cId="1143096055" sldId="375"/>
        </pc:sldMkLst>
        <pc:spChg chg="mod">
          <ac:chgData name="Jordan Borean" userId="333fd354aa0f3128" providerId="Windows Live" clId="Web-{E66BB3A1-A631-416B-916B-2CBDA7CA1DCF}" dt="2020-07-28T04:58:00.368" v="103" actId="20577"/>
          <ac:spMkLst>
            <pc:docMk/>
            <pc:sldMk cId="1143096055" sldId="375"/>
            <ac:spMk id="4" creationId="{8EC8A4FD-29F6-E846-AB32-2C2BADCA12D0}"/>
          </ac:spMkLst>
        </pc:spChg>
        <pc:spChg chg="mod">
          <ac:chgData name="Jordan Borean" userId="333fd354aa0f3128" providerId="Windows Live" clId="Web-{E66BB3A1-A631-416B-916B-2CBDA7CA1DCF}" dt="2020-07-28T04:58:16.259" v="109" actId="20577"/>
          <ac:spMkLst>
            <pc:docMk/>
            <pc:sldMk cId="1143096055" sldId="375"/>
            <ac:spMk id="5" creationId="{E30C5A45-3460-6B4F-BC44-F5513C3BF261}"/>
          </ac:spMkLst>
        </pc:spChg>
      </pc:sldChg>
      <pc:sldChg chg="add del replId">
        <pc:chgData name="Jordan Borean" userId="333fd354aa0f3128" providerId="Windows Live" clId="Web-{E66BB3A1-A631-416B-916B-2CBDA7CA1DCF}" dt="2020-07-28T04:57:01.961" v="69"/>
        <pc:sldMkLst>
          <pc:docMk/>
          <pc:sldMk cId="1193852916" sldId="375"/>
        </pc:sldMkLst>
      </pc:sldChg>
      <pc:sldChg chg="modSp add replId">
        <pc:chgData name="Jordan Borean" userId="333fd354aa0f3128" providerId="Windows Live" clId="Web-{E66BB3A1-A631-416B-916B-2CBDA7CA1DCF}" dt="2020-07-28T05:00:56.792" v="212" actId="20577"/>
        <pc:sldMkLst>
          <pc:docMk/>
          <pc:sldMk cId="3271724112" sldId="376"/>
        </pc:sldMkLst>
        <pc:spChg chg="mod">
          <ac:chgData name="Jordan Borean" userId="333fd354aa0f3128" providerId="Windows Live" clId="Web-{E66BB3A1-A631-416B-916B-2CBDA7CA1DCF}" dt="2020-07-28T04:58:29.467" v="115" actId="20577"/>
          <ac:spMkLst>
            <pc:docMk/>
            <pc:sldMk cId="3271724112" sldId="376"/>
            <ac:spMk id="6" creationId="{EEFA8E91-7245-A04A-8978-722DA0C5AB70}"/>
          </ac:spMkLst>
        </pc:spChg>
        <pc:spChg chg="mod">
          <ac:chgData name="Jordan Borean" userId="333fd354aa0f3128" providerId="Windows Live" clId="Web-{E66BB3A1-A631-416B-916B-2CBDA7CA1DCF}" dt="2020-07-28T05:00:56.792" v="212" actId="20577"/>
          <ac:spMkLst>
            <pc:docMk/>
            <pc:sldMk cId="3271724112" sldId="376"/>
            <ac:spMk id="7" creationId="{ED5ADC38-5201-974D-A30A-DE8429F18478}"/>
          </ac:spMkLst>
        </pc:spChg>
      </pc:sldChg>
      <pc:sldChg chg="modSp add replId">
        <pc:chgData name="Jordan Borean" userId="333fd354aa0f3128" providerId="Windows Live" clId="Web-{E66BB3A1-A631-416B-916B-2CBDA7CA1DCF}" dt="2020-07-28T05:04:16.592" v="317" actId="1076"/>
        <pc:sldMkLst>
          <pc:docMk/>
          <pc:sldMk cId="1594094975" sldId="377"/>
        </pc:sldMkLst>
        <pc:spChg chg="mod">
          <ac:chgData name="Jordan Borean" userId="333fd354aa0f3128" providerId="Windows Live" clId="Web-{E66BB3A1-A631-416B-916B-2CBDA7CA1DCF}" dt="2020-07-28T05:04:16.592" v="317" actId="1076"/>
          <ac:spMkLst>
            <pc:docMk/>
            <pc:sldMk cId="1594094975" sldId="377"/>
            <ac:spMk id="2" creationId="{1679556A-3335-4D90-B5BE-3715FCB0D46B}"/>
          </ac:spMkLst>
        </pc:spChg>
      </pc:sldChg>
      <pc:sldChg chg="modSp add ord replId">
        <pc:chgData name="Jordan Borean" userId="333fd354aa0f3128" providerId="Windows Live" clId="Web-{E66BB3A1-A631-416B-916B-2CBDA7CA1DCF}" dt="2020-07-28T05:08:03.751" v="512" actId="20577"/>
        <pc:sldMkLst>
          <pc:docMk/>
          <pc:sldMk cId="2426906322" sldId="378"/>
        </pc:sldMkLst>
        <pc:spChg chg="mod">
          <ac:chgData name="Jordan Borean" userId="333fd354aa0f3128" providerId="Windows Live" clId="Web-{E66BB3A1-A631-416B-916B-2CBDA7CA1DCF}" dt="2020-07-28T05:03:02.841" v="285" actId="20577"/>
          <ac:spMkLst>
            <pc:docMk/>
            <pc:sldMk cId="2426906322" sldId="378"/>
            <ac:spMk id="6" creationId="{EEFA8E91-7245-A04A-8978-722DA0C5AB70}"/>
          </ac:spMkLst>
        </pc:spChg>
        <pc:spChg chg="mod">
          <ac:chgData name="Jordan Borean" userId="333fd354aa0f3128" providerId="Windows Live" clId="Web-{E66BB3A1-A631-416B-916B-2CBDA7CA1DCF}" dt="2020-07-28T05:08:03.751" v="512" actId="20577"/>
          <ac:spMkLst>
            <pc:docMk/>
            <pc:sldMk cId="2426906322" sldId="378"/>
            <ac:spMk id="7" creationId="{ED5ADC38-5201-974D-A30A-DE8429F18478}"/>
          </ac:spMkLst>
        </pc:spChg>
      </pc:sldChg>
      <pc:sldChg chg="modSp add replId">
        <pc:chgData name="Jordan Borean" userId="333fd354aa0f3128" providerId="Windows Live" clId="Web-{E66BB3A1-A631-416B-916B-2CBDA7CA1DCF}" dt="2020-07-28T05:08:23.063" v="534" actId="20577"/>
        <pc:sldMkLst>
          <pc:docMk/>
          <pc:sldMk cId="1289043799" sldId="379"/>
        </pc:sldMkLst>
        <pc:spChg chg="mod">
          <ac:chgData name="Jordan Borean" userId="333fd354aa0f3128" providerId="Windows Live" clId="Web-{E66BB3A1-A631-416B-916B-2CBDA7CA1DCF}" dt="2020-07-28T05:03:26.435" v="300" actId="20577"/>
          <ac:spMkLst>
            <pc:docMk/>
            <pc:sldMk cId="1289043799" sldId="379"/>
            <ac:spMk id="6" creationId="{EEFA8E91-7245-A04A-8978-722DA0C5AB70}"/>
          </ac:spMkLst>
        </pc:spChg>
        <pc:spChg chg="mod">
          <ac:chgData name="Jordan Borean" userId="333fd354aa0f3128" providerId="Windows Live" clId="Web-{E66BB3A1-A631-416B-916B-2CBDA7CA1DCF}" dt="2020-07-28T05:08:23.063" v="534" actId="20577"/>
          <ac:spMkLst>
            <pc:docMk/>
            <pc:sldMk cId="1289043799" sldId="379"/>
            <ac:spMk id="7" creationId="{ED5ADC38-5201-974D-A30A-DE8429F18478}"/>
          </ac:spMkLst>
        </pc:spChg>
      </pc:sldChg>
      <pc:sldChg chg="modSp add ord replId">
        <pc:chgData name="Jordan Borean" userId="333fd354aa0f3128" providerId="Windows Live" clId="Web-{E66BB3A1-A631-416B-916B-2CBDA7CA1DCF}" dt="2020-07-28T05:05:47.624" v="417"/>
        <pc:sldMkLst>
          <pc:docMk/>
          <pc:sldMk cId="2226140322" sldId="380"/>
        </pc:sldMkLst>
        <pc:spChg chg="mod">
          <ac:chgData name="Jordan Borean" userId="333fd354aa0f3128" providerId="Windows Live" clId="Web-{E66BB3A1-A631-416B-916B-2CBDA7CA1DCF}" dt="2020-07-28T05:03:19.575" v="293" actId="20577"/>
          <ac:spMkLst>
            <pc:docMk/>
            <pc:sldMk cId="2226140322" sldId="380"/>
            <ac:spMk id="6" creationId="{EEFA8E91-7245-A04A-8978-722DA0C5AB70}"/>
          </ac:spMkLst>
        </pc:spChg>
        <pc:spChg chg="mod">
          <ac:chgData name="Jordan Borean" userId="333fd354aa0f3128" providerId="Windows Live" clId="Web-{E66BB3A1-A631-416B-916B-2CBDA7CA1DCF}" dt="2020-07-28T05:05:42.374" v="416" actId="20577"/>
          <ac:spMkLst>
            <pc:docMk/>
            <pc:sldMk cId="2226140322" sldId="380"/>
            <ac:spMk id="7" creationId="{ED5ADC38-5201-974D-A30A-DE8429F18478}"/>
          </ac:spMkLst>
        </pc:spChg>
      </pc:sldChg>
      <pc:sldChg chg="modSp add replId">
        <pc:chgData name="Jordan Borean" userId="333fd354aa0f3128" providerId="Windows Live" clId="Web-{E66BB3A1-A631-416B-916B-2CBDA7CA1DCF}" dt="2020-07-28T05:10:17.768" v="597" actId="20577"/>
        <pc:sldMkLst>
          <pc:docMk/>
          <pc:sldMk cId="3356660202" sldId="381"/>
        </pc:sldMkLst>
        <pc:spChg chg="mod">
          <ac:chgData name="Jordan Borean" userId="333fd354aa0f3128" providerId="Windows Live" clId="Web-{E66BB3A1-A631-416B-916B-2CBDA7CA1DCF}" dt="2020-07-28T05:03:32.013" v="302" actId="20577"/>
          <ac:spMkLst>
            <pc:docMk/>
            <pc:sldMk cId="3356660202" sldId="381"/>
            <ac:spMk id="6" creationId="{EEFA8E91-7245-A04A-8978-722DA0C5AB70}"/>
          </ac:spMkLst>
        </pc:spChg>
        <pc:spChg chg="mod">
          <ac:chgData name="Jordan Borean" userId="333fd354aa0f3128" providerId="Windows Live" clId="Web-{E66BB3A1-A631-416B-916B-2CBDA7CA1DCF}" dt="2020-07-28T05:10:17.768" v="597" actId="20577"/>
          <ac:spMkLst>
            <pc:docMk/>
            <pc:sldMk cId="3356660202" sldId="381"/>
            <ac:spMk id="7" creationId="{ED5ADC38-5201-974D-A30A-DE8429F18478}"/>
          </ac:spMkLst>
        </pc:spChg>
      </pc:sldChg>
      <pc:sldChg chg="add del replId">
        <pc:chgData name="Jordan Borean" userId="333fd354aa0f3128" providerId="Windows Live" clId="Web-{E66BB3A1-A631-416B-916B-2CBDA7CA1DCF}" dt="2020-07-28T05:06:47.968" v="434"/>
        <pc:sldMkLst>
          <pc:docMk/>
          <pc:sldMk cId="2445419090" sldId="382"/>
        </pc:sldMkLst>
      </pc:sldChg>
    </pc:docChg>
  </pc:docChgLst>
  <pc:docChgLst>
    <pc:chgData name="Michael Zanatta" userId="fa57f52891cc4abc" providerId="LiveId" clId="{514C102C-0006-40A7-9101-34A24ECFE50E}"/>
    <pc:docChg chg="undo custSel addSld delSld modSld">
      <pc:chgData name="Michael Zanatta" userId="fa57f52891cc4abc" providerId="LiveId" clId="{514C102C-0006-40A7-9101-34A24ECFE50E}" dt="2020-04-28T06:14:23.630" v="1430" actId="20577"/>
      <pc:docMkLst>
        <pc:docMk/>
      </pc:docMkLst>
      <pc:sldChg chg="addSp modSp modNotesTx">
        <pc:chgData name="Michael Zanatta" userId="fa57f52891cc4abc" providerId="LiveId" clId="{514C102C-0006-40A7-9101-34A24ECFE50E}" dt="2020-04-28T06:14:23.630" v="1430" actId="20577"/>
        <pc:sldMkLst>
          <pc:docMk/>
          <pc:sldMk cId="1087417806" sldId="371"/>
        </pc:sldMkLst>
        <pc:spChg chg="mod">
          <ac:chgData name="Michael Zanatta" userId="fa57f52891cc4abc" providerId="LiveId" clId="{514C102C-0006-40A7-9101-34A24ECFE50E}" dt="2020-04-28T06:05:57.116" v="1365"/>
          <ac:spMkLst>
            <pc:docMk/>
            <pc:sldMk cId="1087417806" sldId="371"/>
            <ac:spMk id="2" creationId="{1679556A-3335-4D90-B5BE-3715FCB0D46B}"/>
          </ac:spMkLst>
        </pc:spChg>
        <pc:picChg chg="mod">
          <ac:chgData name="Michael Zanatta" userId="fa57f52891cc4abc" providerId="LiveId" clId="{514C102C-0006-40A7-9101-34A24ECFE50E}" dt="2020-04-27T19:29:44.431" v="1195" actId="1076"/>
          <ac:picMkLst>
            <pc:docMk/>
            <pc:sldMk cId="1087417806" sldId="371"/>
            <ac:picMk id="3" creationId="{0DEE1E8C-7F57-B340-8F84-A93FB317C544}"/>
          </ac:picMkLst>
        </pc:picChg>
        <pc:picChg chg="add mod">
          <ac:chgData name="Michael Zanatta" userId="fa57f52891cc4abc" providerId="LiveId" clId="{514C102C-0006-40A7-9101-34A24ECFE50E}" dt="2020-04-28T06:04:59.235" v="1353" actId="1076"/>
          <ac:picMkLst>
            <pc:docMk/>
            <pc:sldMk cId="1087417806" sldId="371"/>
            <ac:picMk id="4" creationId="{52DC38F7-42AD-4609-8C99-9DDBB2307AB9}"/>
          </ac:picMkLst>
        </pc:picChg>
        <pc:picChg chg="add mod">
          <ac:chgData name="Michael Zanatta" userId="fa57f52891cc4abc" providerId="LiveId" clId="{514C102C-0006-40A7-9101-34A24ECFE50E}" dt="2020-04-28T06:05:01.965" v="1354" actId="1076"/>
          <ac:picMkLst>
            <pc:docMk/>
            <pc:sldMk cId="1087417806" sldId="371"/>
            <ac:picMk id="5" creationId="{7A303253-1520-42ED-BA41-DD79B47C24C8}"/>
          </ac:picMkLst>
        </pc:picChg>
        <pc:picChg chg="add mod">
          <ac:chgData name="Michael Zanatta" userId="fa57f52891cc4abc" providerId="LiveId" clId="{514C102C-0006-40A7-9101-34A24ECFE50E}" dt="2020-04-28T06:05:53.215" v="1364" actId="1076"/>
          <ac:picMkLst>
            <pc:docMk/>
            <pc:sldMk cId="1087417806" sldId="371"/>
            <ac:picMk id="6" creationId="{D5B453CC-EEC2-4286-B851-8052470F0A66}"/>
          </ac:picMkLst>
        </pc:picChg>
      </pc:sldChg>
      <pc:sldChg chg="del">
        <pc:chgData name="Michael Zanatta" userId="fa57f52891cc4abc" providerId="LiveId" clId="{514C102C-0006-40A7-9101-34A24ECFE50E}" dt="2020-04-19T19:20:52.934" v="0" actId="2696"/>
        <pc:sldMkLst>
          <pc:docMk/>
          <pc:sldMk cId="4282884114" sldId="375"/>
        </pc:sldMkLst>
      </pc:sldChg>
      <pc:sldChg chg="modSp del">
        <pc:chgData name="Michael Zanatta" userId="fa57f52891cc4abc" providerId="LiveId" clId="{514C102C-0006-40A7-9101-34A24ECFE50E}" dt="2020-04-19T19:22:06.691" v="51" actId="2696"/>
        <pc:sldMkLst>
          <pc:docMk/>
          <pc:sldMk cId="2679671802" sldId="377"/>
        </pc:sldMkLst>
        <pc:spChg chg="mod">
          <ac:chgData name="Michael Zanatta" userId="fa57f52891cc4abc" providerId="LiveId" clId="{514C102C-0006-40A7-9101-34A24ECFE50E}" dt="2020-04-19T19:21:57.035" v="49" actId="20577"/>
          <ac:spMkLst>
            <pc:docMk/>
            <pc:sldMk cId="2679671802" sldId="377"/>
            <ac:spMk id="4" creationId="{9FF57B7B-BF06-644F-AE6A-DB11B6C683B4}"/>
          </ac:spMkLst>
        </pc:spChg>
        <pc:spChg chg="mod">
          <ac:chgData name="Michael Zanatta" userId="fa57f52891cc4abc" providerId="LiveId" clId="{514C102C-0006-40A7-9101-34A24ECFE50E}" dt="2020-04-19T19:21:13.833" v="18" actId="20577"/>
          <ac:spMkLst>
            <pc:docMk/>
            <pc:sldMk cId="2679671802" sldId="377"/>
            <ac:spMk id="5" creationId="{F85D271E-C10E-3441-BE32-01F6DF5A0052}"/>
          </ac:spMkLst>
        </pc:spChg>
      </pc:sldChg>
      <pc:sldChg chg="modSp add del">
        <pc:chgData name="Michael Zanatta" userId="fa57f52891cc4abc" providerId="LiveId" clId="{514C102C-0006-40A7-9101-34A24ECFE50E}" dt="2020-04-21T06:52:39.597" v="983" actId="2696"/>
        <pc:sldMkLst>
          <pc:docMk/>
          <pc:sldMk cId="2504616500" sldId="378"/>
        </pc:sldMkLst>
        <pc:spChg chg="mod">
          <ac:chgData name="Michael Zanatta" userId="fa57f52891cc4abc" providerId="LiveId" clId="{514C102C-0006-40A7-9101-34A24ECFE50E}" dt="2020-04-19T19:21:05.112" v="11" actId="20577"/>
          <ac:spMkLst>
            <pc:docMk/>
            <pc:sldMk cId="2504616500" sldId="378"/>
            <ac:spMk id="4" creationId="{8EC8A4FD-29F6-E846-AB32-2C2BADCA12D0}"/>
          </ac:spMkLst>
        </pc:spChg>
        <pc:spChg chg="mod">
          <ac:chgData name="Michael Zanatta" userId="fa57f52891cc4abc" providerId="LiveId" clId="{514C102C-0006-40A7-9101-34A24ECFE50E}" dt="2020-04-19T19:21:08.064" v="16" actId="20577"/>
          <ac:spMkLst>
            <pc:docMk/>
            <pc:sldMk cId="2504616500" sldId="378"/>
            <ac:spMk id="5" creationId="{E30C5A45-3460-6B4F-BC44-F5513C3BF261}"/>
          </ac:spMkLst>
        </pc:spChg>
      </pc:sldChg>
      <pc:sldChg chg="modSp add del">
        <pc:chgData name="Michael Zanatta" userId="fa57f52891cc4abc" providerId="LiveId" clId="{514C102C-0006-40A7-9101-34A24ECFE50E}" dt="2020-04-21T06:46:07.473" v="703" actId="2696"/>
        <pc:sldMkLst>
          <pc:docMk/>
          <pc:sldMk cId="2045349831" sldId="379"/>
        </pc:sldMkLst>
        <pc:spChg chg="mod">
          <ac:chgData name="Michael Zanatta" userId="fa57f52891cc4abc" providerId="LiveId" clId="{514C102C-0006-40A7-9101-34A24ECFE50E}" dt="2020-04-19T19:21:30.061" v="22" actId="14100"/>
          <ac:spMkLst>
            <pc:docMk/>
            <pc:sldMk cId="2045349831" sldId="379"/>
            <ac:spMk id="4" creationId="{8EC8A4FD-29F6-E846-AB32-2C2BADCA12D0}"/>
          </ac:spMkLst>
        </pc:spChg>
        <pc:spChg chg="mod">
          <ac:chgData name="Michael Zanatta" userId="fa57f52891cc4abc" providerId="LiveId" clId="{514C102C-0006-40A7-9101-34A24ECFE50E}" dt="2020-04-19T19:21:35.488" v="24" actId="404"/>
          <ac:spMkLst>
            <pc:docMk/>
            <pc:sldMk cId="2045349831" sldId="379"/>
            <ac:spMk id="5" creationId="{E30C5A45-3460-6B4F-BC44-F5513C3BF261}"/>
          </ac:spMkLst>
        </pc:spChg>
      </pc:sldChg>
      <pc:sldChg chg="modSp add del">
        <pc:chgData name="Michael Zanatta" userId="fa57f52891cc4abc" providerId="LiveId" clId="{514C102C-0006-40A7-9101-34A24ECFE50E}" dt="2020-04-21T06:52:47.883" v="985" actId="2696"/>
        <pc:sldMkLst>
          <pc:docMk/>
          <pc:sldMk cId="3741666376" sldId="380"/>
        </pc:sldMkLst>
        <pc:spChg chg="mod">
          <ac:chgData name="Michael Zanatta" userId="fa57f52891cc4abc" providerId="LiveId" clId="{514C102C-0006-40A7-9101-34A24ECFE50E}" dt="2020-04-19T19:22:09.384" v="56" actId="20577"/>
          <ac:spMkLst>
            <pc:docMk/>
            <pc:sldMk cId="3741666376" sldId="380"/>
            <ac:spMk id="6" creationId="{EEFA8E91-7245-A04A-8978-722DA0C5AB70}"/>
          </ac:spMkLst>
        </pc:spChg>
        <pc:spChg chg="mod">
          <ac:chgData name="Michael Zanatta" userId="fa57f52891cc4abc" providerId="LiveId" clId="{514C102C-0006-40A7-9101-34A24ECFE50E}" dt="2020-04-19T19:23:54.447" v="314" actId="20577"/>
          <ac:spMkLst>
            <pc:docMk/>
            <pc:sldMk cId="3741666376" sldId="380"/>
            <ac:spMk id="7" creationId="{ED5ADC38-5201-974D-A30A-DE8429F18478}"/>
          </ac:spMkLst>
        </pc:spChg>
        <pc:picChg chg="mod">
          <ac:chgData name="Michael Zanatta" userId="fa57f52891cc4abc" providerId="LiveId" clId="{514C102C-0006-40A7-9101-34A24ECFE50E}" dt="2020-04-19T19:22:12.073" v="58" actId="1076"/>
          <ac:picMkLst>
            <pc:docMk/>
            <pc:sldMk cId="3741666376" sldId="380"/>
            <ac:picMk id="3" creationId="{0DEE1E8C-7F57-B340-8F84-A93FB317C544}"/>
          </ac:picMkLst>
        </pc:picChg>
      </pc:sldChg>
      <pc:sldChg chg="modSp add del">
        <pc:chgData name="Michael Zanatta" userId="fa57f52891cc4abc" providerId="LiveId" clId="{514C102C-0006-40A7-9101-34A24ECFE50E}" dt="2020-04-21T06:52:42.008" v="984" actId="2696"/>
        <pc:sldMkLst>
          <pc:docMk/>
          <pc:sldMk cId="4169527215" sldId="381"/>
        </pc:sldMkLst>
        <pc:spChg chg="mod">
          <ac:chgData name="Michael Zanatta" userId="fa57f52891cc4abc" providerId="LiveId" clId="{514C102C-0006-40A7-9101-34A24ECFE50E}" dt="2020-04-21T06:45:46.643" v="680" actId="20577"/>
          <ac:spMkLst>
            <pc:docMk/>
            <pc:sldMk cId="4169527215" sldId="381"/>
            <ac:spMk id="4" creationId="{8EC8A4FD-29F6-E846-AB32-2C2BADCA12D0}"/>
          </ac:spMkLst>
        </pc:spChg>
        <pc:spChg chg="mod">
          <ac:chgData name="Michael Zanatta" userId="fa57f52891cc4abc" providerId="LiveId" clId="{514C102C-0006-40A7-9101-34A24ECFE50E}" dt="2020-04-21T06:46:01.051" v="702" actId="20577"/>
          <ac:spMkLst>
            <pc:docMk/>
            <pc:sldMk cId="4169527215" sldId="381"/>
            <ac:spMk id="5" creationId="{E30C5A45-3460-6B4F-BC44-F5513C3BF261}"/>
          </ac:spMkLst>
        </pc:spChg>
      </pc:sldChg>
      <pc:sldChg chg="add del">
        <pc:chgData name="Michael Zanatta" userId="fa57f52891cc4abc" providerId="LiveId" clId="{514C102C-0006-40A7-9101-34A24ECFE50E}" dt="2020-04-21T06:46:33.003" v="705" actId="2696"/>
        <pc:sldMkLst>
          <pc:docMk/>
          <pc:sldMk cId="2129151287" sldId="382"/>
        </pc:sldMkLst>
      </pc:sldChg>
      <pc:sldChg chg="modSp add del">
        <pc:chgData name="Michael Zanatta" userId="fa57f52891cc4abc" providerId="LiveId" clId="{514C102C-0006-40A7-9101-34A24ECFE50E}" dt="2020-04-21T06:46:48.074" v="729" actId="2696"/>
        <pc:sldMkLst>
          <pc:docMk/>
          <pc:sldMk cId="2426433744" sldId="382"/>
        </pc:sldMkLst>
        <pc:spChg chg="mod">
          <ac:chgData name="Michael Zanatta" userId="fa57f52891cc4abc" providerId="LiveId" clId="{514C102C-0006-40A7-9101-34A24ECFE50E}" dt="2020-04-21T06:46:46.143" v="728" actId="20577"/>
          <ac:spMkLst>
            <pc:docMk/>
            <pc:sldMk cId="2426433744" sldId="382"/>
            <ac:spMk id="4" creationId="{8EC8A4FD-29F6-E846-AB32-2C2BADCA12D0}"/>
          </ac:spMkLst>
        </pc:spChg>
      </pc:sldChg>
      <pc:sldChg chg="modSp add del">
        <pc:chgData name="Michael Zanatta" userId="fa57f52891cc4abc" providerId="LiveId" clId="{514C102C-0006-40A7-9101-34A24ECFE50E}" dt="2020-04-21T06:51:56.149" v="919" actId="2696"/>
        <pc:sldMkLst>
          <pc:docMk/>
          <pc:sldMk cId="2615445699" sldId="382"/>
        </pc:sldMkLst>
        <pc:spChg chg="mod">
          <ac:chgData name="Michael Zanatta" userId="fa57f52891cc4abc" providerId="LiveId" clId="{514C102C-0006-40A7-9101-34A24ECFE50E}" dt="2020-04-21T06:48:15.889" v="831" actId="1076"/>
          <ac:spMkLst>
            <pc:docMk/>
            <pc:sldMk cId="2615445699" sldId="382"/>
            <ac:spMk id="6" creationId="{EEFA8E91-7245-A04A-8978-722DA0C5AB70}"/>
          </ac:spMkLst>
        </pc:spChg>
        <pc:spChg chg="mod">
          <ac:chgData name="Michael Zanatta" userId="fa57f52891cc4abc" providerId="LiveId" clId="{514C102C-0006-40A7-9101-34A24ECFE50E}" dt="2020-04-21T06:47:45.716" v="793" actId="12"/>
          <ac:spMkLst>
            <pc:docMk/>
            <pc:sldMk cId="2615445699" sldId="382"/>
            <ac:spMk id="7" creationId="{ED5ADC38-5201-974D-A30A-DE8429F18478}"/>
          </ac:spMkLst>
        </pc:spChg>
      </pc:sldChg>
      <pc:sldChg chg="modSp add del">
        <pc:chgData name="Michael Zanatta" userId="fa57f52891cc4abc" providerId="LiveId" clId="{514C102C-0006-40A7-9101-34A24ECFE50E}" dt="2020-04-21T06:50:39.952" v="918" actId="2696"/>
        <pc:sldMkLst>
          <pc:docMk/>
          <pc:sldMk cId="188672827" sldId="383"/>
        </pc:sldMkLst>
        <pc:spChg chg="mod">
          <ac:chgData name="Michael Zanatta" userId="fa57f52891cc4abc" providerId="LiveId" clId="{514C102C-0006-40A7-9101-34A24ECFE50E}" dt="2020-04-21T06:48:46.322" v="853" actId="1076"/>
          <ac:spMkLst>
            <pc:docMk/>
            <pc:sldMk cId="188672827" sldId="383"/>
            <ac:spMk id="6" creationId="{EEFA8E91-7245-A04A-8978-722DA0C5AB70}"/>
          </ac:spMkLst>
        </pc:spChg>
      </pc:sldChg>
      <pc:sldChg chg="modSp add">
        <pc:chgData name="Michael Zanatta" userId="fa57f52891cc4abc" providerId="LiveId" clId="{514C102C-0006-40A7-9101-34A24ECFE50E}" dt="2020-04-21T06:49:10.773" v="900" actId="20577"/>
        <pc:sldMkLst>
          <pc:docMk/>
          <pc:sldMk cId="852401195" sldId="384"/>
        </pc:sldMkLst>
        <pc:spChg chg="mod">
          <ac:chgData name="Michael Zanatta" userId="fa57f52891cc4abc" providerId="LiveId" clId="{514C102C-0006-40A7-9101-34A24ECFE50E}" dt="2020-04-21T06:49:05.359" v="883" actId="20577"/>
          <ac:spMkLst>
            <pc:docMk/>
            <pc:sldMk cId="852401195" sldId="384"/>
            <ac:spMk id="4" creationId="{8EC8A4FD-29F6-E846-AB32-2C2BADCA12D0}"/>
          </ac:spMkLst>
        </pc:spChg>
        <pc:spChg chg="mod">
          <ac:chgData name="Michael Zanatta" userId="fa57f52891cc4abc" providerId="LiveId" clId="{514C102C-0006-40A7-9101-34A24ECFE50E}" dt="2020-04-21T06:49:10.773" v="900" actId="20577"/>
          <ac:spMkLst>
            <pc:docMk/>
            <pc:sldMk cId="852401195" sldId="384"/>
            <ac:spMk id="5" creationId="{E30C5A45-3460-6B4F-BC44-F5513C3BF261}"/>
          </ac:spMkLst>
        </pc:spChg>
      </pc:sldChg>
      <pc:sldChg chg="addSp modSp add">
        <pc:chgData name="Michael Zanatta" userId="fa57f52891cc4abc" providerId="LiveId" clId="{514C102C-0006-40A7-9101-34A24ECFE50E}" dt="2020-04-21T06:50:35.816" v="917"/>
        <pc:sldMkLst>
          <pc:docMk/>
          <pc:sldMk cId="4022208564" sldId="385"/>
        </pc:sldMkLst>
        <pc:spChg chg="mod">
          <ac:chgData name="Michael Zanatta" userId="fa57f52891cc4abc" providerId="LiveId" clId="{514C102C-0006-40A7-9101-34A24ECFE50E}" dt="2020-04-21T06:49:19.418" v="916" actId="20577"/>
          <ac:spMkLst>
            <pc:docMk/>
            <pc:sldMk cId="4022208564" sldId="385"/>
            <ac:spMk id="5" creationId="{E30C5A45-3460-6B4F-BC44-F5513C3BF261}"/>
          </ac:spMkLst>
        </pc:spChg>
        <pc:spChg chg="add">
          <ac:chgData name="Michael Zanatta" userId="fa57f52891cc4abc" providerId="LiveId" clId="{514C102C-0006-40A7-9101-34A24ECFE50E}" dt="2020-04-21T06:50:35.816" v="917"/>
          <ac:spMkLst>
            <pc:docMk/>
            <pc:sldMk cId="4022208564" sldId="385"/>
            <ac:spMk id="6" creationId="{A2A4458A-FD63-42AA-9E90-DF566359552D}"/>
          </ac:spMkLst>
        </pc:spChg>
      </pc:sldChg>
      <pc:sldChg chg="modSp add">
        <pc:chgData name="Michael Zanatta" userId="fa57f52891cc4abc" providerId="LiveId" clId="{514C102C-0006-40A7-9101-34A24ECFE50E}" dt="2020-04-21T06:52:12.670" v="960" actId="20577"/>
        <pc:sldMkLst>
          <pc:docMk/>
          <pc:sldMk cId="136521184" sldId="386"/>
        </pc:sldMkLst>
        <pc:spChg chg="mod">
          <ac:chgData name="Michael Zanatta" userId="fa57f52891cc4abc" providerId="LiveId" clId="{514C102C-0006-40A7-9101-34A24ECFE50E}" dt="2020-04-21T06:52:06.959" v="940" actId="20577"/>
          <ac:spMkLst>
            <pc:docMk/>
            <pc:sldMk cId="136521184" sldId="386"/>
            <ac:spMk id="4" creationId="{8EC8A4FD-29F6-E846-AB32-2C2BADCA12D0}"/>
          </ac:spMkLst>
        </pc:spChg>
        <pc:spChg chg="mod">
          <ac:chgData name="Michael Zanatta" userId="fa57f52891cc4abc" providerId="LiveId" clId="{514C102C-0006-40A7-9101-34A24ECFE50E}" dt="2020-04-21T06:52:12.670" v="960" actId="20577"/>
          <ac:spMkLst>
            <pc:docMk/>
            <pc:sldMk cId="136521184" sldId="386"/>
            <ac:spMk id="5" creationId="{E30C5A45-3460-6B4F-BC44-F5513C3BF261}"/>
          </ac:spMkLst>
        </pc:spChg>
      </pc:sldChg>
      <pc:sldChg chg="modSp add">
        <pc:chgData name="Michael Zanatta" userId="fa57f52891cc4abc" providerId="LiveId" clId="{514C102C-0006-40A7-9101-34A24ECFE50E}" dt="2020-04-21T06:52:38.145" v="982"/>
        <pc:sldMkLst>
          <pc:docMk/>
          <pc:sldMk cId="3921003534" sldId="387"/>
        </pc:sldMkLst>
        <pc:spChg chg="mod">
          <ac:chgData name="Michael Zanatta" userId="fa57f52891cc4abc" providerId="LiveId" clId="{514C102C-0006-40A7-9101-34A24ECFE50E}" dt="2020-04-21T06:52:35.103" v="981" actId="14100"/>
          <ac:spMkLst>
            <pc:docMk/>
            <pc:sldMk cId="3921003534" sldId="387"/>
            <ac:spMk id="4" creationId="{8EC8A4FD-29F6-E846-AB32-2C2BADCA12D0}"/>
          </ac:spMkLst>
        </pc:spChg>
        <pc:spChg chg="mod">
          <ac:chgData name="Michael Zanatta" userId="fa57f52891cc4abc" providerId="LiveId" clId="{514C102C-0006-40A7-9101-34A24ECFE50E}" dt="2020-04-21T06:52:38.145" v="982"/>
          <ac:spMkLst>
            <pc:docMk/>
            <pc:sldMk cId="3921003534" sldId="387"/>
            <ac:spMk id="5" creationId="{E30C5A45-3460-6B4F-BC44-F5513C3BF261}"/>
          </ac:spMkLst>
        </pc:spChg>
      </pc:sldChg>
      <pc:sldChg chg="delSp modSp add del">
        <pc:chgData name="Michael Zanatta" userId="fa57f52891cc4abc" providerId="LiveId" clId="{514C102C-0006-40A7-9101-34A24ECFE50E}" dt="2020-04-28T05:56:47.765" v="1247" actId="2696"/>
        <pc:sldMkLst>
          <pc:docMk/>
          <pc:sldMk cId="1272744350" sldId="395"/>
        </pc:sldMkLst>
        <pc:spChg chg="mod">
          <ac:chgData name="Michael Zanatta" userId="fa57f52891cc4abc" providerId="LiveId" clId="{514C102C-0006-40A7-9101-34A24ECFE50E}" dt="2020-04-28T05:55:24.642" v="1245" actId="20577"/>
          <ac:spMkLst>
            <pc:docMk/>
            <pc:sldMk cId="1272744350" sldId="395"/>
            <ac:spMk id="6" creationId="{EEFA8E91-7245-A04A-8978-722DA0C5AB70}"/>
          </ac:spMkLst>
        </pc:spChg>
        <pc:picChg chg="del">
          <ac:chgData name="Michael Zanatta" userId="fa57f52891cc4abc" providerId="LiveId" clId="{514C102C-0006-40A7-9101-34A24ECFE50E}" dt="2020-04-28T05:56:46" v="1246" actId="478"/>
          <ac:picMkLst>
            <pc:docMk/>
            <pc:sldMk cId="1272744350" sldId="395"/>
            <ac:picMk id="3" creationId="{0DEE1E8C-7F57-B340-8F84-A93FB317C544}"/>
          </ac:picMkLst>
        </pc:picChg>
      </pc:sldChg>
      <pc:sldChg chg="addSp delSp modSp add">
        <pc:chgData name="Michael Zanatta" userId="fa57f52891cc4abc" providerId="LiveId" clId="{514C102C-0006-40A7-9101-34A24ECFE50E}" dt="2020-04-28T06:11:47.628" v="1412" actId="1076"/>
        <pc:sldMkLst>
          <pc:docMk/>
          <pc:sldMk cId="1680460551" sldId="395"/>
        </pc:sldMkLst>
        <pc:spChg chg="del mod">
          <ac:chgData name="Michael Zanatta" userId="fa57f52891cc4abc" providerId="LiveId" clId="{514C102C-0006-40A7-9101-34A24ECFE50E}" dt="2020-04-28T06:09:42.345" v="1405" actId="478"/>
          <ac:spMkLst>
            <pc:docMk/>
            <pc:sldMk cId="1680460551" sldId="395"/>
            <ac:spMk id="2" creationId="{1679556A-3335-4D90-B5BE-3715FCB0D46B}"/>
          </ac:spMkLst>
        </pc:spChg>
        <pc:picChg chg="del">
          <ac:chgData name="Michael Zanatta" userId="fa57f52891cc4abc" providerId="LiveId" clId="{514C102C-0006-40A7-9101-34A24ECFE50E}" dt="2020-04-28T06:11:25.925" v="1409" actId="478"/>
          <ac:picMkLst>
            <pc:docMk/>
            <pc:sldMk cId="1680460551" sldId="395"/>
            <ac:picMk id="3" creationId="{0DEE1E8C-7F57-B340-8F84-A93FB317C544}"/>
          </ac:picMkLst>
        </pc:picChg>
        <pc:picChg chg="del">
          <ac:chgData name="Michael Zanatta" userId="fa57f52891cc4abc" providerId="LiveId" clId="{514C102C-0006-40A7-9101-34A24ECFE50E}" dt="2020-04-28T06:07:43.984" v="1368" actId="478"/>
          <ac:picMkLst>
            <pc:docMk/>
            <pc:sldMk cId="1680460551" sldId="395"/>
            <ac:picMk id="4" creationId="{52DC38F7-42AD-4609-8C99-9DDBB2307AB9}"/>
          </ac:picMkLst>
        </pc:picChg>
        <pc:picChg chg="del">
          <ac:chgData name="Michael Zanatta" userId="fa57f52891cc4abc" providerId="LiveId" clId="{514C102C-0006-40A7-9101-34A24ECFE50E}" dt="2020-04-28T06:07:44.331" v="1369" actId="478"/>
          <ac:picMkLst>
            <pc:docMk/>
            <pc:sldMk cId="1680460551" sldId="395"/>
            <ac:picMk id="5" creationId="{7A303253-1520-42ED-BA41-DD79B47C24C8}"/>
          </ac:picMkLst>
        </pc:picChg>
        <pc:picChg chg="del">
          <ac:chgData name="Michael Zanatta" userId="fa57f52891cc4abc" providerId="LiveId" clId="{514C102C-0006-40A7-9101-34A24ECFE50E}" dt="2020-04-28T06:07:43.524" v="1367" actId="478"/>
          <ac:picMkLst>
            <pc:docMk/>
            <pc:sldMk cId="1680460551" sldId="395"/>
            <ac:picMk id="6" creationId="{D5B453CC-EEC2-4286-B851-8052470F0A66}"/>
          </ac:picMkLst>
        </pc:picChg>
        <pc:picChg chg="add del mod">
          <ac:chgData name="Michael Zanatta" userId="fa57f52891cc4abc" providerId="LiveId" clId="{514C102C-0006-40A7-9101-34A24ECFE50E}" dt="2020-04-28T06:11:19.899" v="1407" actId="478"/>
          <ac:picMkLst>
            <pc:docMk/>
            <pc:sldMk cId="1680460551" sldId="395"/>
            <ac:picMk id="8" creationId="{26A9CAE1-CA44-4DEC-BC06-F13EBAB3ABF3}"/>
          </ac:picMkLst>
        </pc:picChg>
        <pc:picChg chg="add mod">
          <ac:chgData name="Michael Zanatta" userId="fa57f52891cc4abc" providerId="LiveId" clId="{514C102C-0006-40A7-9101-34A24ECFE50E}" dt="2020-04-28T06:11:47.628" v="1412" actId="1076"/>
          <ac:picMkLst>
            <pc:docMk/>
            <pc:sldMk cId="1680460551" sldId="395"/>
            <ac:picMk id="9" creationId="{5B87023A-561C-47A4-81B7-FE62E14710DA}"/>
          </ac:picMkLst>
        </pc:picChg>
      </pc:sldChg>
      <pc:sldChg chg="add">
        <pc:chgData name="Michael Zanatta" userId="fa57f52891cc4abc" providerId="LiveId" clId="{514C102C-0006-40A7-9101-34A24ECFE50E}" dt="2020-04-28T06:13:06.525" v="1428"/>
        <pc:sldMkLst>
          <pc:docMk/>
          <pc:sldMk cId="1569810264" sldId="396"/>
        </pc:sldMkLst>
      </pc:sldChg>
      <pc:sldChg chg="add">
        <pc:chgData name="Michael Zanatta" userId="fa57f52891cc4abc" providerId="LiveId" clId="{514C102C-0006-40A7-9101-34A24ECFE50E}" dt="2020-04-28T06:13:13.212" v="1429"/>
        <pc:sldMkLst>
          <pc:docMk/>
          <pc:sldMk cId="1493301099" sldId="397"/>
        </pc:sldMkLst>
      </pc:sldChg>
      <pc:sldChg chg="add">
        <pc:chgData name="Michael Zanatta" userId="fa57f52891cc4abc" providerId="LiveId" clId="{514C102C-0006-40A7-9101-34A24ECFE50E}" dt="2020-04-28T06:13:13.212" v="1429"/>
        <pc:sldMkLst>
          <pc:docMk/>
          <pc:sldMk cId="3073615551" sldId="398"/>
        </pc:sldMkLst>
      </pc:sldChg>
      <pc:sldChg chg="add">
        <pc:chgData name="Michael Zanatta" userId="fa57f52891cc4abc" providerId="LiveId" clId="{514C102C-0006-40A7-9101-34A24ECFE50E}" dt="2020-04-28T06:13:13.212" v="1429"/>
        <pc:sldMkLst>
          <pc:docMk/>
          <pc:sldMk cId="393041362" sldId="399"/>
        </pc:sldMkLst>
      </pc:sldChg>
      <pc:sldChg chg="add">
        <pc:chgData name="Michael Zanatta" userId="fa57f52891cc4abc" providerId="LiveId" clId="{514C102C-0006-40A7-9101-34A24ECFE50E}" dt="2020-04-28T06:13:13.212" v="1429"/>
        <pc:sldMkLst>
          <pc:docMk/>
          <pc:sldMk cId="2195326026" sldId="400"/>
        </pc:sldMkLst>
      </pc:sldChg>
      <pc:sldChg chg="add">
        <pc:chgData name="Michael Zanatta" userId="fa57f52891cc4abc" providerId="LiveId" clId="{514C102C-0006-40A7-9101-34A24ECFE50E}" dt="2020-04-28T06:13:13.212" v="1429"/>
        <pc:sldMkLst>
          <pc:docMk/>
          <pc:sldMk cId="3708147540" sldId="401"/>
        </pc:sldMkLst>
      </pc:sldChg>
    </pc:docChg>
  </pc:docChgLst>
  <pc:docChgLst>
    <pc:chgData name="Michael Zanatta" userId="fa57f52891cc4abc" providerId="LiveId" clId="{7B1C6BBA-20FD-4DA8-A834-396A46BBF629}"/>
    <pc:docChg chg="modSld">
      <pc:chgData name="Michael Zanatta" userId="fa57f52891cc4abc" providerId="LiveId" clId="{7B1C6BBA-20FD-4DA8-A834-396A46BBF629}" dt="2019-06-10T04:12:33.756" v="2"/>
      <pc:docMkLst>
        <pc:docMk/>
      </pc:docMkLst>
      <pc:sldChg chg="delSp modSp">
        <pc:chgData name="Michael Zanatta" userId="fa57f52891cc4abc" providerId="LiveId" clId="{7B1C6BBA-20FD-4DA8-A834-396A46BBF629}" dt="2019-06-10T04:12:33.756" v="2"/>
        <pc:sldMkLst>
          <pc:docMk/>
          <pc:sldMk cId="1790007942" sldId="261"/>
        </pc:sldMkLst>
        <pc:spChg chg="del mod">
          <ac:chgData name="Michael Zanatta" userId="fa57f52891cc4abc" providerId="LiveId" clId="{7B1C6BBA-20FD-4DA8-A834-396A46BBF629}" dt="2019-06-10T04:12:33.756" v="2"/>
          <ac:spMkLst>
            <pc:docMk/>
            <pc:sldMk cId="1790007942" sldId="261"/>
            <ac:spMk id="2" creationId="{5A9EA3C5-5BE7-493D-9373-DE4FC38AF2C4}"/>
          </ac:spMkLst>
        </pc:spChg>
      </pc:sldChg>
    </pc:docChg>
  </pc:docChgLst>
  <pc:docChgLst>
    <pc:chgData name="Michael Zanatta" userId="fa57f52891cc4abc" providerId="LiveId" clId="{7A2AA9A0-C336-4C80-89FB-51594EDC6BCD}"/>
    <pc:docChg chg="undo custSel addSld delSld modSld sldOrd">
      <pc:chgData name="Michael Zanatta" userId="fa57f52891cc4abc" providerId="LiveId" clId="{7A2AA9A0-C336-4C80-89FB-51594EDC6BCD}" dt="2020-10-27T08:16:14.918" v="785" actId="20577"/>
      <pc:docMkLst>
        <pc:docMk/>
      </pc:docMkLst>
      <pc:sldChg chg="addSp delSp modSp mod modNotesTx">
        <pc:chgData name="Michael Zanatta" userId="fa57f52891cc4abc" providerId="LiveId" clId="{7A2AA9A0-C336-4C80-89FB-51594EDC6BCD}" dt="2020-10-27T03:41:33.444" v="780" actId="1076"/>
        <pc:sldMkLst>
          <pc:docMk/>
          <pc:sldMk cId="1087417806" sldId="371"/>
        </pc:sldMkLst>
        <pc:spChg chg="add del mod">
          <ac:chgData name="Michael Zanatta" userId="fa57f52891cc4abc" providerId="LiveId" clId="{7A2AA9A0-C336-4C80-89FB-51594EDC6BCD}" dt="2020-10-27T03:41:33.444" v="780" actId="1076"/>
          <ac:spMkLst>
            <pc:docMk/>
            <pc:sldMk cId="1087417806" sldId="371"/>
            <ac:spMk id="2" creationId="{1679556A-3335-4D90-B5BE-3715FCB0D46B}"/>
          </ac:spMkLst>
        </pc:spChg>
      </pc:sldChg>
      <pc:sldChg chg="modSp mod">
        <pc:chgData name="Michael Zanatta" userId="fa57f52891cc4abc" providerId="LiveId" clId="{7A2AA9A0-C336-4C80-89FB-51594EDC6BCD}" dt="2020-10-26T19:40:30.742" v="43" actId="20577"/>
        <pc:sldMkLst>
          <pc:docMk/>
          <pc:sldMk cId="1559595119" sldId="372"/>
        </pc:sldMkLst>
        <pc:spChg chg="mod">
          <ac:chgData name="Michael Zanatta" userId="fa57f52891cc4abc" providerId="LiveId" clId="{7A2AA9A0-C336-4C80-89FB-51594EDC6BCD}" dt="2020-10-26T19:40:30.742" v="43" actId="20577"/>
          <ac:spMkLst>
            <pc:docMk/>
            <pc:sldMk cId="1559595119" sldId="372"/>
            <ac:spMk id="4" creationId="{8EC8A4FD-29F6-E846-AB32-2C2BADCA12D0}"/>
          </ac:spMkLst>
        </pc:spChg>
        <pc:spChg chg="mod">
          <ac:chgData name="Michael Zanatta" userId="fa57f52891cc4abc" providerId="LiveId" clId="{7A2AA9A0-C336-4C80-89FB-51594EDC6BCD}" dt="2020-10-26T19:40:27.763" v="41" actId="14100"/>
          <ac:spMkLst>
            <pc:docMk/>
            <pc:sldMk cId="1559595119" sldId="372"/>
            <ac:spMk id="5" creationId="{E30C5A45-3460-6B4F-BC44-F5513C3BF261}"/>
          </ac:spMkLst>
        </pc:spChg>
      </pc:sldChg>
      <pc:sldChg chg="del">
        <pc:chgData name="Michael Zanatta" userId="fa57f52891cc4abc" providerId="LiveId" clId="{7A2AA9A0-C336-4C80-89FB-51594EDC6BCD}" dt="2020-10-27T03:41:24.850" v="779" actId="47"/>
        <pc:sldMkLst>
          <pc:docMk/>
          <pc:sldMk cId="861251066" sldId="521"/>
        </pc:sldMkLst>
      </pc:sldChg>
      <pc:sldChg chg="modSp add mod modNotesTx">
        <pc:chgData name="Michael Zanatta" userId="fa57f52891cc4abc" providerId="LiveId" clId="{7A2AA9A0-C336-4C80-89FB-51594EDC6BCD}" dt="2020-10-27T08:16:14.918" v="785" actId="20577"/>
        <pc:sldMkLst>
          <pc:docMk/>
          <pc:sldMk cId="2021118170" sldId="526"/>
        </pc:sldMkLst>
        <pc:spChg chg="mod">
          <ac:chgData name="Michael Zanatta" userId="fa57f52891cc4abc" providerId="LiveId" clId="{7A2AA9A0-C336-4C80-89FB-51594EDC6BCD}" dt="2020-10-27T03:40:19.158" v="714" actId="20577"/>
          <ac:spMkLst>
            <pc:docMk/>
            <pc:sldMk cId="2021118170" sldId="526"/>
            <ac:spMk id="4" creationId="{8EC8A4FD-29F6-E846-AB32-2C2BADCA12D0}"/>
          </ac:spMkLst>
        </pc:spChg>
        <pc:spChg chg="mod">
          <ac:chgData name="Michael Zanatta" userId="fa57f52891cc4abc" providerId="LiveId" clId="{7A2AA9A0-C336-4C80-89FB-51594EDC6BCD}" dt="2020-10-27T08:16:14.918" v="785" actId="20577"/>
          <ac:spMkLst>
            <pc:docMk/>
            <pc:sldMk cId="2021118170" sldId="526"/>
            <ac:spMk id="5" creationId="{E30C5A45-3460-6B4F-BC44-F5513C3BF261}"/>
          </ac:spMkLst>
        </pc:spChg>
      </pc:sldChg>
      <pc:sldChg chg="modSp add mod ord">
        <pc:chgData name="Michael Zanatta" userId="fa57f52891cc4abc" providerId="LiveId" clId="{7A2AA9A0-C336-4C80-89FB-51594EDC6BCD}" dt="2020-10-26T19:41:38.287" v="129"/>
        <pc:sldMkLst>
          <pc:docMk/>
          <pc:sldMk cId="1939834390" sldId="527"/>
        </pc:sldMkLst>
        <pc:spChg chg="mod">
          <ac:chgData name="Michael Zanatta" userId="fa57f52891cc4abc" providerId="LiveId" clId="{7A2AA9A0-C336-4C80-89FB-51594EDC6BCD}" dt="2020-10-26T19:41:27.909" v="108" actId="20577"/>
          <ac:spMkLst>
            <pc:docMk/>
            <pc:sldMk cId="1939834390" sldId="527"/>
            <ac:spMk id="4" creationId="{8EC8A4FD-29F6-E846-AB32-2C2BADCA12D0}"/>
          </ac:spMkLst>
        </pc:spChg>
        <pc:spChg chg="mod">
          <ac:chgData name="Michael Zanatta" userId="fa57f52891cc4abc" providerId="LiveId" clId="{7A2AA9A0-C336-4C80-89FB-51594EDC6BCD}" dt="2020-10-26T19:41:35.850" v="127" actId="20577"/>
          <ac:spMkLst>
            <pc:docMk/>
            <pc:sldMk cId="1939834390" sldId="527"/>
            <ac:spMk id="5" creationId="{E30C5A45-3460-6B4F-BC44-F5513C3BF261}"/>
          </ac:spMkLst>
        </pc:spChg>
      </pc:sldChg>
      <pc:sldChg chg="modSp add del mod">
        <pc:chgData name="Michael Zanatta" userId="fa57f52891cc4abc" providerId="LiveId" clId="{7A2AA9A0-C336-4C80-89FB-51594EDC6BCD}" dt="2020-10-27T03:41:13.090" v="778" actId="47"/>
        <pc:sldMkLst>
          <pc:docMk/>
          <pc:sldMk cId="2788993392" sldId="528"/>
        </pc:sldMkLst>
        <pc:spChg chg="mod">
          <ac:chgData name="Michael Zanatta" userId="fa57f52891cc4abc" providerId="LiveId" clId="{7A2AA9A0-C336-4C80-89FB-51594EDC6BCD}" dt="2020-10-27T03:40:38.173" v="732" actId="20577"/>
          <ac:spMkLst>
            <pc:docMk/>
            <pc:sldMk cId="2788993392" sldId="528"/>
            <ac:spMk id="6" creationId="{EEFA8E91-7245-A04A-8978-722DA0C5AB70}"/>
          </ac:spMkLst>
        </pc:spChg>
        <pc:spChg chg="mod">
          <ac:chgData name="Michael Zanatta" userId="fa57f52891cc4abc" providerId="LiveId" clId="{7A2AA9A0-C336-4C80-89FB-51594EDC6BCD}" dt="2020-10-27T03:41:08.659" v="777" actId="20577"/>
          <ac:spMkLst>
            <pc:docMk/>
            <pc:sldMk cId="2788993392" sldId="528"/>
            <ac:spMk id="7" creationId="{ED5ADC38-5201-974D-A30A-DE8429F18478}"/>
          </ac:spMkLst>
        </pc:spChg>
      </pc:sldChg>
    </pc:docChg>
  </pc:docChgLst>
  <pc:docChgLst>
    <pc:chgData name="Michael Zanatta" userId="fa57f52891cc4abc" providerId="LiveId" clId="{4979813F-0AFF-4805-8A8D-3ABA27661D31}"/>
    <pc:docChg chg="undo custSel addSld delSld modSld">
      <pc:chgData name="Michael Zanatta" userId="fa57f52891cc4abc" providerId="LiveId" clId="{4979813F-0AFF-4805-8A8D-3ABA27661D31}" dt="2020-06-14T06:21:41.517" v="125" actId="20577"/>
      <pc:docMkLst>
        <pc:docMk/>
      </pc:docMkLst>
      <pc:sldChg chg="modSp del">
        <pc:chgData name="Michael Zanatta" userId="fa57f52891cc4abc" providerId="LiveId" clId="{4979813F-0AFF-4805-8A8D-3ABA27661D31}" dt="2020-06-14T06:17:36.673" v="30" actId="2696"/>
        <pc:sldMkLst>
          <pc:docMk/>
          <pc:sldMk cId="1790007942" sldId="261"/>
        </pc:sldMkLst>
        <pc:spChg chg="mod">
          <ac:chgData name="Michael Zanatta" userId="fa57f52891cc4abc" providerId="LiveId" clId="{4979813F-0AFF-4805-8A8D-3ABA27661D31}" dt="2020-06-14T06:17:33.706" v="29"/>
          <ac:spMkLst>
            <pc:docMk/>
            <pc:sldMk cId="1790007942" sldId="261"/>
            <ac:spMk id="4" creationId="{997A6405-457E-8141-95D5-217B9C742D1C}"/>
          </ac:spMkLst>
        </pc:spChg>
      </pc:sldChg>
      <pc:sldChg chg="modSp">
        <pc:chgData name="Michael Zanatta" userId="fa57f52891cc4abc" providerId="LiveId" clId="{4979813F-0AFF-4805-8A8D-3ABA27661D31}" dt="2020-06-14T06:17:16.028" v="24" actId="20577"/>
        <pc:sldMkLst>
          <pc:docMk/>
          <pc:sldMk cId="1087417806" sldId="371"/>
        </pc:sldMkLst>
        <pc:spChg chg="mod">
          <ac:chgData name="Michael Zanatta" userId="fa57f52891cc4abc" providerId="LiveId" clId="{4979813F-0AFF-4805-8A8D-3ABA27661D31}" dt="2020-06-14T06:17:16.028" v="24" actId="20577"/>
          <ac:spMkLst>
            <pc:docMk/>
            <pc:sldMk cId="1087417806" sldId="371"/>
            <ac:spMk id="2" creationId="{1679556A-3335-4D90-B5BE-3715FCB0D46B}"/>
          </ac:spMkLst>
        </pc:spChg>
      </pc:sldChg>
      <pc:sldChg chg="addSp delSp modSp add">
        <pc:chgData name="Michael Zanatta" userId="fa57f52891cc4abc" providerId="LiveId" clId="{4979813F-0AFF-4805-8A8D-3ABA27661D31}" dt="2020-06-14T06:21:41.517" v="125" actId="20577"/>
        <pc:sldMkLst>
          <pc:docMk/>
          <pc:sldMk cId="3474499474" sldId="372"/>
        </pc:sldMkLst>
        <pc:spChg chg="mod">
          <ac:chgData name="Michael Zanatta" userId="fa57f52891cc4abc" providerId="LiveId" clId="{4979813F-0AFF-4805-8A8D-3ABA27661D31}" dt="2020-06-14T06:21:41.517" v="125" actId="20577"/>
          <ac:spMkLst>
            <pc:docMk/>
            <pc:sldMk cId="3474499474" sldId="372"/>
            <ac:spMk id="6" creationId="{EEFA8E91-7245-A04A-8978-722DA0C5AB70}"/>
          </ac:spMkLst>
        </pc:spChg>
        <pc:spChg chg="mod">
          <ac:chgData name="Michael Zanatta" userId="fa57f52891cc4abc" providerId="LiveId" clId="{4979813F-0AFF-4805-8A8D-3ABA27661D31}" dt="2020-06-14T06:18:12.965" v="54" actId="20577"/>
          <ac:spMkLst>
            <pc:docMk/>
            <pc:sldMk cId="3474499474" sldId="372"/>
            <ac:spMk id="7" creationId="{ED5ADC38-5201-974D-A30A-DE8429F18478}"/>
          </ac:spMkLst>
        </pc:spChg>
        <pc:picChg chg="add del mod">
          <ac:chgData name="Michael Zanatta" userId="fa57f52891cc4abc" providerId="LiveId" clId="{4979813F-0AFF-4805-8A8D-3ABA27661D31}" dt="2020-06-14T06:19:51.412" v="82" actId="478"/>
          <ac:picMkLst>
            <pc:docMk/>
            <pc:sldMk cId="3474499474" sldId="372"/>
            <ac:picMk id="4" creationId="{A77E1066-2BF9-455C-91D5-7C9CFD335AD1}"/>
          </ac:picMkLst>
        </pc:picChg>
        <pc:picChg chg="add mod">
          <ac:chgData name="Michael Zanatta" userId="fa57f52891cc4abc" providerId="LiveId" clId="{4979813F-0AFF-4805-8A8D-3ABA27661D31}" dt="2020-06-14T06:20:36.180" v="87" actId="1076"/>
          <ac:picMkLst>
            <pc:docMk/>
            <pc:sldMk cId="3474499474" sldId="372"/>
            <ac:picMk id="8" creationId="{F99ABB25-EC51-47EC-BC2D-D44458A3F262}"/>
          </ac:picMkLst>
        </pc:picChg>
        <pc:picChg chg="add mod">
          <ac:chgData name="Michael Zanatta" userId="fa57f52891cc4abc" providerId="LiveId" clId="{4979813F-0AFF-4805-8A8D-3ABA27661D31}" dt="2020-06-14T06:20:59.462" v="90" actId="27614"/>
          <ac:picMkLst>
            <pc:docMk/>
            <pc:sldMk cId="3474499474" sldId="372"/>
            <ac:picMk id="10" creationId="{AC00126B-9DA8-4703-AE9B-0C734C63C905}"/>
          </ac:picMkLst>
        </pc:picChg>
      </pc:sldChg>
      <pc:sldChg chg="modSp add">
        <pc:chgData name="Michael Zanatta" userId="fa57f52891cc4abc" providerId="LiveId" clId="{4979813F-0AFF-4805-8A8D-3ABA27661D31}" dt="2020-06-14T06:18:32.441" v="76" actId="20577"/>
        <pc:sldMkLst>
          <pc:docMk/>
          <pc:sldMk cId="1466933974" sldId="373"/>
        </pc:sldMkLst>
        <pc:spChg chg="mod">
          <ac:chgData name="Michael Zanatta" userId="fa57f52891cc4abc" providerId="LiveId" clId="{4979813F-0AFF-4805-8A8D-3ABA27661D31}" dt="2020-06-14T06:18:23.750" v="65" actId="20577"/>
          <ac:spMkLst>
            <pc:docMk/>
            <pc:sldMk cId="1466933974" sldId="373"/>
            <ac:spMk id="4" creationId="{8EC8A4FD-29F6-E846-AB32-2C2BADCA12D0}"/>
          </ac:spMkLst>
        </pc:spChg>
        <pc:spChg chg="mod">
          <ac:chgData name="Michael Zanatta" userId="fa57f52891cc4abc" providerId="LiveId" clId="{4979813F-0AFF-4805-8A8D-3ABA27661D31}" dt="2020-06-14T06:18:32.441" v="76" actId="20577"/>
          <ac:spMkLst>
            <pc:docMk/>
            <pc:sldMk cId="1466933974" sldId="373"/>
            <ac:spMk id="5" creationId="{E30C5A45-3460-6B4F-BC44-F5513C3BF261}"/>
          </ac:spMkLst>
        </pc:spChg>
      </pc:sldChg>
    </pc:docChg>
  </pc:docChgLst>
  <pc:docChgLst>
    <pc:chgData name="Michael Zanatta" userId="fa57f52891cc4abc" providerId="LiveId" clId="{E3C56F9F-593F-4900-8265-360EC1562AFC}"/>
    <pc:docChg chg="undo custSel delSld modSld">
      <pc:chgData name="Michael Zanatta" userId="fa57f52891cc4abc" providerId="LiveId" clId="{E3C56F9F-593F-4900-8265-360EC1562AFC}" dt="2020-09-28T08:41:19.013" v="563" actId="47"/>
      <pc:docMkLst>
        <pc:docMk/>
      </pc:docMkLst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4036834888" sldId="310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1011352025" sldId="340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996376510" sldId="342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3248608026" sldId="343"/>
        </pc:sldMkLst>
      </pc:sldChg>
      <pc:sldChg chg="modSp mod">
        <pc:chgData name="Michael Zanatta" userId="fa57f52891cc4abc" providerId="LiveId" clId="{E3C56F9F-593F-4900-8265-360EC1562AFC}" dt="2020-09-28T08:40:05.352" v="451" actId="20577"/>
        <pc:sldMkLst>
          <pc:docMk/>
          <pc:sldMk cId="1087417806" sldId="371"/>
        </pc:sldMkLst>
        <pc:spChg chg="mod">
          <ac:chgData name="Michael Zanatta" userId="fa57f52891cc4abc" providerId="LiveId" clId="{E3C56F9F-593F-4900-8265-360EC1562AFC}" dt="2020-09-28T08:40:05.352" v="451" actId="20577"/>
          <ac:spMkLst>
            <pc:docMk/>
            <pc:sldMk cId="1087417806" sldId="371"/>
            <ac:spMk id="2" creationId="{1679556A-3335-4D90-B5BE-3715FCB0D46B}"/>
          </ac:spMkLst>
        </pc:spChg>
      </pc:sldChg>
      <pc:sldChg chg="modSp mod">
        <pc:chgData name="Michael Zanatta" userId="fa57f52891cc4abc" providerId="LiveId" clId="{E3C56F9F-593F-4900-8265-360EC1562AFC}" dt="2020-09-28T08:41:04.955" v="562" actId="20577"/>
        <pc:sldMkLst>
          <pc:docMk/>
          <pc:sldMk cId="1559595119" sldId="372"/>
        </pc:sldMkLst>
        <pc:spChg chg="mod">
          <ac:chgData name="Michael Zanatta" userId="fa57f52891cc4abc" providerId="LiveId" clId="{E3C56F9F-593F-4900-8265-360EC1562AFC}" dt="2020-09-28T08:40:59.168" v="540" actId="14100"/>
          <ac:spMkLst>
            <pc:docMk/>
            <pc:sldMk cId="1559595119" sldId="372"/>
            <ac:spMk id="4" creationId="{8EC8A4FD-29F6-E846-AB32-2C2BADCA12D0}"/>
          </ac:spMkLst>
        </pc:spChg>
        <pc:spChg chg="mod">
          <ac:chgData name="Michael Zanatta" userId="fa57f52891cc4abc" providerId="LiveId" clId="{E3C56F9F-593F-4900-8265-360EC1562AFC}" dt="2020-09-28T08:41:04.955" v="562" actId="20577"/>
          <ac:spMkLst>
            <pc:docMk/>
            <pc:sldMk cId="1559595119" sldId="372"/>
            <ac:spMk id="5" creationId="{E30C5A45-3460-6B4F-BC44-F5513C3BF261}"/>
          </ac:spMkLst>
        </pc:spChg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3005365235" sldId="466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2742920700" sldId="482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695125196" sldId="483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912306684" sldId="484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2901347093" sldId="485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264320486" sldId="486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1952173718" sldId="487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4039019235" sldId="488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4248361223" sldId="489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2664387289" sldId="491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3114401093" sldId="492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1739821246" sldId="493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3552731335" sldId="494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1377246362" sldId="495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950018995" sldId="497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1883612518" sldId="498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147760481" sldId="500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3790154137" sldId="502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25285055" sldId="503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224604604" sldId="506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4167657963" sldId="508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4292217181" sldId="516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457129133" sldId="517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2257141650" sldId="518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4294275915" sldId="519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2848390633" sldId="520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1154640987" sldId="522"/>
        </pc:sldMkLst>
      </pc:sldChg>
      <pc:sldChg chg="del">
        <pc:chgData name="Michael Zanatta" userId="fa57f52891cc4abc" providerId="LiveId" clId="{E3C56F9F-593F-4900-8265-360EC1562AFC}" dt="2020-09-28T08:41:19.013" v="563" actId="47"/>
        <pc:sldMkLst>
          <pc:docMk/>
          <pc:sldMk cId="3462436934" sldId="523"/>
        </pc:sldMkLst>
      </pc:sldChg>
      <pc:sldChg chg="modSp mod">
        <pc:chgData name="Michael Zanatta" userId="fa57f52891cc4abc" providerId="LiveId" clId="{E3C56F9F-593F-4900-8265-360EC1562AFC}" dt="2020-09-28T08:40:25.364" v="495" actId="20577"/>
        <pc:sldMkLst>
          <pc:docMk/>
          <pc:sldMk cId="3490510571" sldId="525"/>
        </pc:sldMkLst>
        <pc:spChg chg="mod">
          <ac:chgData name="Michael Zanatta" userId="fa57f52891cc4abc" providerId="LiveId" clId="{E3C56F9F-593F-4900-8265-360EC1562AFC}" dt="2020-09-28T08:40:25.364" v="495" actId="20577"/>
          <ac:spMkLst>
            <pc:docMk/>
            <pc:sldMk cId="3490510571" sldId="525"/>
            <ac:spMk id="6" creationId="{FA9DC1F6-B0D8-4577-AD62-ABDE45C53A6E}"/>
          </ac:spMkLst>
        </pc:spChg>
      </pc:sldChg>
    </pc:docChg>
  </pc:docChgLst>
  <pc:docChgLst>
    <pc:chgData name="Michael Zanatta" userId="fa57f52891cc4abc" providerId="LiveId" clId="{F327EC75-5E74-4C77-A56C-2CBD8FC3FDAA}"/>
    <pc:docChg chg="custSel modSld">
      <pc:chgData name="Michael Zanatta" userId="fa57f52891cc4abc" providerId="LiveId" clId="{F327EC75-5E74-4C77-A56C-2CBD8FC3FDAA}" dt="2020-09-08T08:22:53.888" v="14" actId="1076"/>
      <pc:docMkLst>
        <pc:docMk/>
      </pc:docMkLst>
      <pc:sldChg chg="addSp delSp modSp">
        <pc:chgData name="Michael Zanatta" userId="fa57f52891cc4abc" providerId="LiveId" clId="{F327EC75-5E74-4C77-A56C-2CBD8FC3FDAA}" dt="2020-09-08T08:22:53.888" v="14" actId="1076"/>
        <pc:sldMkLst>
          <pc:docMk/>
          <pc:sldMk cId="1530269348" sldId="256"/>
        </pc:sldMkLst>
        <pc:spChg chg="mod">
          <ac:chgData name="Michael Zanatta" userId="fa57f52891cc4abc" providerId="LiveId" clId="{F327EC75-5E74-4C77-A56C-2CBD8FC3FDAA}" dt="2020-09-08T08:21:56.425" v="4" actId="20577"/>
          <ac:spMkLst>
            <pc:docMk/>
            <pc:sldMk cId="1530269348" sldId="256"/>
            <ac:spMk id="6" creationId="{A0ADE4B6-888D-D649-91D8-B93B2F768453}"/>
          </ac:spMkLst>
        </pc:spChg>
        <pc:picChg chg="add del mod">
          <ac:chgData name="Michael Zanatta" userId="fa57f52891cc4abc" providerId="LiveId" clId="{F327EC75-5E74-4C77-A56C-2CBD8FC3FDAA}" dt="2020-09-08T08:21:52.822" v="2"/>
          <ac:picMkLst>
            <pc:docMk/>
            <pc:sldMk cId="1530269348" sldId="256"/>
            <ac:picMk id="3" creationId="{4768F196-D125-4972-9DB0-40C6DAD1BF93}"/>
          </ac:picMkLst>
        </pc:picChg>
        <pc:picChg chg="add mod">
          <ac:chgData name="Michael Zanatta" userId="fa57f52891cc4abc" providerId="LiveId" clId="{F327EC75-5E74-4C77-A56C-2CBD8FC3FDAA}" dt="2020-09-08T08:22:53.888" v="14" actId="1076"/>
          <ac:picMkLst>
            <pc:docMk/>
            <pc:sldMk cId="1530269348" sldId="256"/>
            <ac:picMk id="5" creationId="{7215B426-C2DC-4A13-AE50-0F9B56245BF7}"/>
          </ac:picMkLst>
        </pc:picChg>
        <pc:picChg chg="del">
          <ac:chgData name="Michael Zanatta" userId="fa57f52891cc4abc" providerId="LiveId" clId="{F327EC75-5E74-4C77-A56C-2CBD8FC3FDAA}" dt="2020-09-08T08:21:51.441" v="0" actId="478"/>
          <ac:picMkLst>
            <pc:docMk/>
            <pc:sldMk cId="1530269348" sldId="256"/>
            <ac:picMk id="8" creationId="{F0EB1759-8857-D44D-943E-D0A4DAEF4E2E}"/>
          </ac:picMkLst>
        </pc:picChg>
        <pc:picChg chg="del">
          <ac:chgData name="Michael Zanatta" userId="fa57f52891cc4abc" providerId="LiveId" clId="{F327EC75-5E74-4C77-A56C-2CBD8FC3FDAA}" dt="2020-09-08T08:21:53.938" v="3" actId="478"/>
          <ac:picMkLst>
            <pc:docMk/>
            <pc:sldMk cId="1530269348" sldId="256"/>
            <ac:picMk id="10" creationId="{E8E00B5A-864B-1141-8464-FF55CAD6C1AE}"/>
          </ac:picMkLst>
        </pc:picChg>
      </pc:sldChg>
    </pc:docChg>
  </pc:docChgLst>
  <pc:docChgLst>
    <pc:chgData name="Michael Zanatta" userId="fa57f52891cc4abc" providerId="LiveId" clId="{C25CB720-D722-479E-A4F7-0A27522693FA}"/>
    <pc:docChg chg="modSld">
      <pc:chgData name="Michael Zanatta" userId="fa57f52891cc4abc" providerId="LiveId" clId="{C25CB720-D722-479E-A4F7-0A27522693FA}" dt="2020-01-22T19:10:39.640" v="91" actId="20577"/>
      <pc:docMkLst>
        <pc:docMk/>
      </pc:docMkLst>
      <pc:sldChg chg="modSp">
        <pc:chgData name="Michael Zanatta" userId="fa57f52891cc4abc" providerId="LiveId" clId="{C25CB720-D722-479E-A4F7-0A27522693FA}" dt="2020-01-22T19:10:39.640" v="91" actId="20577"/>
        <pc:sldMkLst>
          <pc:docMk/>
          <pc:sldMk cId="2679671802" sldId="377"/>
        </pc:sldMkLst>
        <pc:spChg chg="mod">
          <ac:chgData name="Michael Zanatta" userId="fa57f52891cc4abc" providerId="LiveId" clId="{C25CB720-D722-479E-A4F7-0A27522693FA}" dt="2020-01-22T19:10:39.640" v="91" actId="20577"/>
          <ac:spMkLst>
            <pc:docMk/>
            <pc:sldMk cId="2679671802" sldId="377"/>
            <ac:spMk id="4" creationId="{9FF57B7B-BF06-644F-AE6A-DB11B6C683B4}"/>
          </ac:spMkLst>
        </pc:spChg>
      </pc:sldChg>
    </pc:docChg>
  </pc:docChgLst>
  <pc:docChgLst>
    <pc:chgData name="Alex Laurie" userId="04ff676dacfbfbe4" providerId="LiveId" clId="{03E8586E-420A-4B06-A46A-6FF811C0A2CB}"/>
    <pc:docChg chg="custSel addSld modSld">
      <pc:chgData name="Alex Laurie" userId="04ff676dacfbfbe4" providerId="LiveId" clId="{03E8586E-420A-4B06-A46A-6FF811C0A2CB}" dt="2019-08-27T07:25:24.474" v="29" actId="1076"/>
      <pc:docMkLst>
        <pc:docMk/>
      </pc:docMkLst>
      <pc:sldChg chg="delSp modSp">
        <pc:chgData name="Alex Laurie" userId="04ff676dacfbfbe4" providerId="LiveId" clId="{03E8586E-420A-4B06-A46A-6FF811C0A2CB}" dt="2019-08-27T07:25:24.474" v="29" actId="1076"/>
        <pc:sldMkLst>
          <pc:docMk/>
          <pc:sldMk cId="2077467919" sldId="267"/>
        </pc:sldMkLst>
        <pc:picChg chg="del">
          <ac:chgData name="Alex Laurie" userId="04ff676dacfbfbe4" providerId="LiveId" clId="{03E8586E-420A-4B06-A46A-6FF811C0A2CB}" dt="2019-08-27T07:25:21.558" v="28" actId="478"/>
          <ac:picMkLst>
            <pc:docMk/>
            <pc:sldMk cId="2077467919" sldId="267"/>
            <ac:picMk id="3" creationId="{4302FD20-06B8-4E55-BDFD-7C527A2E28CC}"/>
          </ac:picMkLst>
        </pc:picChg>
        <pc:picChg chg="mod">
          <ac:chgData name="Alex Laurie" userId="04ff676dacfbfbe4" providerId="LiveId" clId="{03E8586E-420A-4B06-A46A-6FF811C0A2CB}" dt="2019-08-27T07:25:24.474" v="29" actId="1076"/>
          <ac:picMkLst>
            <pc:docMk/>
            <pc:sldMk cId="2077467919" sldId="267"/>
            <ac:picMk id="8" creationId="{10401806-C5D5-4278-A70A-FB21CA5E8D4C}"/>
          </ac:picMkLst>
        </pc:picChg>
      </pc:sldChg>
      <pc:sldChg chg="delSp">
        <pc:chgData name="Alex Laurie" userId="04ff676dacfbfbe4" providerId="LiveId" clId="{03E8586E-420A-4B06-A46A-6FF811C0A2CB}" dt="2019-08-26T00:01:52.618" v="2"/>
        <pc:sldMkLst>
          <pc:docMk/>
          <pc:sldMk cId="3265336998" sldId="268"/>
        </pc:sldMkLst>
        <pc:picChg chg="del">
          <ac:chgData name="Alex Laurie" userId="04ff676dacfbfbe4" providerId="LiveId" clId="{03E8586E-420A-4B06-A46A-6FF811C0A2CB}" dt="2019-08-26T00:01:48.417" v="1"/>
          <ac:picMkLst>
            <pc:docMk/>
            <pc:sldMk cId="3265336998" sldId="268"/>
            <ac:picMk id="6" creationId="{6D885496-2207-4D53-A02F-4C7FEBD66A3A}"/>
          </ac:picMkLst>
        </pc:picChg>
        <pc:picChg chg="del">
          <ac:chgData name="Alex Laurie" userId="04ff676dacfbfbe4" providerId="LiveId" clId="{03E8586E-420A-4B06-A46A-6FF811C0A2CB}" dt="2019-08-26T00:01:52.618" v="2"/>
          <ac:picMkLst>
            <pc:docMk/>
            <pc:sldMk cId="3265336998" sldId="268"/>
            <ac:picMk id="7" creationId="{661790D5-1B02-4C36-8673-66CD87919EDA}"/>
          </ac:picMkLst>
        </pc:picChg>
      </pc:sldChg>
      <pc:sldChg chg="modSp">
        <pc:chgData name="Alex Laurie" userId="04ff676dacfbfbe4" providerId="LiveId" clId="{03E8586E-420A-4B06-A46A-6FF811C0A2CB}" dt="2019-08-26T00:11:31.221" v="9"/>
        <pc:sldMkLst>
          <pc:docMk/>
          <pc:sldMk cId="1087417806" sldId="371"/>
        </pc:sldMkLst>
        <pc:spChg chg="mod">
          <ac:chgData name="Alex Laurie" userId="04ff676dacfbfbe4" providerId="LiveId" clId="{03E8586E-420A-4B06-A46A-6FF811C0A2CB}" dt="2019-08-26T00:11:31.221" v="9"/>
          <ac:spMkLst>
            <pc:docMk/>
            <pc:sldMk cId="1087417806" sldId="371"/>
            <ac:spMk id="2" creationId="{1679556A-3335-4D90-B5BE-3715FCB0D46B}"/>
          </ac:spMkLst>
        </pc:spChg>
      </pc:sldChg>
      <pc:sldChg chg="addSp delSp modSp add">
        <pc:chgData name="Alex Laurie" userId="04ff676dacfbfbe4" providerId="LiveId" clId="{03E8586E-420A-4B06-A46A-6FF811C0A2CB}" dt="2019-08-26T00:29:33.498" v="21"/>
        <pc:sldMkLst>
          <pc:docMk/>
          <pc:sldMk cId="1094851562" sldId="372"/>
        </pc:sldMkLst>
        <pc:spChg chg="mod">
          <ac:chgData name="Alex Laurie" userId="04ff676dacfbfbe4" providerId="LiveId" clId="{03E8586E-420A-4B06-A46A-6FF811C0A2CB}" dt="2019-08-26T00:25:55.078" v="17"/>
          <ac:spMkLst>
            <pc:docMk/>
            <pc:sldMk cId="1094851562" sldId="372"/>
            <ac:spMk id="2" creationId="{1679556A-3335-4D90-B5BE-3715FCB0D46B}"/>
          </ac:spMkLst>
        </pc:spChg>
        <pc:spChg chg="add del mod">
          <ac:chgData name="Alex Laurie" userId="04ff676dacfbfbe4" providerId="LiveId" clId="{03E8586E-420A-4B06-A46A-6FF811C0A2CB}" dt="2019-08-26T00:29:22.281" v="19"/>
          <ac:spMkLst>
            <pc:docMk/>
            <pc:sldMk cId="1094851562" sldId="372"/>
            <ac:spMk id="4" creationId="{DFA1C338-A8C0-4E69-A9E0-C3761672725C}"/>
          </ac:spMkLst>
        </pc:spChg>
        <pc:spChg chg="add del">
          <ac:chgData name="Alex Laurie" userId="04ff676dacfbfbe4" providerId="LiveId" clId="{03E8586E-420A-4B06-A46A-6FF811C0A2CB}" dt="2019-08-26T00:29:33.498" v="21"/>
          <ac:spMkLst>
            <pc:docMk/>
            <pc:sldMk cId="1094851562" sldId="372"/>
            <ac:spMk id="6" creationId="{1A454C67-2225-4FCB-88C9-E61B490E4532}"/>
          </ac:spMkLst>
        </pc:spChg>
      </pc:sldChg>
      <pc:sldChg chg="addSp modSp add">
        <pc:chgData name="Alex Laurie" userId="04ff676dacfbfbe4" providerId="LiveId" clId="{03E8586E-420A-4B06-A46A-6FF811C0A2CB}" dt="2019-08-26T00:44:22.237" v="25"/>
        <pc:sldMkLst>
          <pc:docMk/>
          <pc:sldMk cId="3757332141" sldId="373"/>
        </pc:sldMkLst>
        <pc:spChg chg="mod">
          <ac:chgData name="Alex Laurie" userId="04ff676dacfbfbe4" providerId="LiveId" clId="{03E8586E-420A-4B06-A46A-6FF811C0A2CB}" dt="2019-08-26T00:42:40.911" v="23"/>
          <ac:spMkLst>
            <pc:docMk/>
            <pc:sldMk cId="3757332141" sldId="373"/>
            <ac:spMk id="2" creationId="{1679556A-3335-4D90-B5BE-3715FCB0D46B}"/>
          </ac:spMkLst>
        </pc:spChg>
        <pc:picChg chg="add">
          <ac:chgData name="Alex Laurie" userId="04ff676dacfbfbe4" providerId="LiveId" clId="{03E8586E-420A-4B06-A46A-6FF811C0A2CB}" dt="2019-08-26T00:43:35.985" v="24"/>
          <ac:picMkLst>
            <pc:docMk/>
            <pc:sldMk cId="3757332141" sldId="373"/>
            <ac:picMk id="4" creationId="{F771E4D8-2E85-49BF-B7F9-45D5F74FA74A}"/>
          </ac:picMkLst>
        </pc:picChg>
        <pc:picChg chg="add">
          <ac:chgData name="Alex Laurie" userId="04ff676dacfbfbe4" providerId="LiveId" clId="{03E8586E-420A-4B06-A46A-6FF811C0A2CB}" dt="2019-08-26T00:44:22.237" v="25"/>
          <ac:picMkLst>
            <pc:docMk/>
            <pc:sldMk cId="3757332141" sldId="373"/>
            <ac:picMk id="5" creationId="{52AE9FDE-B0C2-471E-A467-D46388618B80}"/>
          </ac:picMkLst>
        </pc:picChg>
      </pc:sldChg>
      <pc:sldChg chg="addSp add">
        <pc:chgData name="Alex Laurie" userId="04ff676dacfbfbe4" providerId="LiveId" clId="{03E8586E-420A-4B06-A46A-6FF811C0A2CB}" dt="2019-08-26T00:45:04.572" v="27"/>
        <pc:sldMkLst>
          <pc:docMk/>
          <pc:sldMk cId="2422993049" sldId="374"/>
        </pc:sldMkLst>
        <pc:picChg chg="add">
          <ac:chgData name="Alex Laurie" userId="04ff676dacfbfbe4" providerId="LiveId" clId="{03E8586E-420A-4B06-A46A-6FF811C0A2CB}" dt="2019-08-26T00:45:04.572" v="27"/>
          <ac:picMkLst>
            <pc:docMk/>
            <pc:sldMk cId="2422993049" sldId="374"/>
            <ac:picMk id="6" creationId="{BA02AF47-3DD9-4F87-A7EB-1A8478F774AD}"/>
          </ac:picMkLst>
        </pc:picChg>
      </pc:sldChg>
    </pc:docChg>
  </pc:docChgLst>
  <pc:docChgLst>
    <pc:chgData name="Alex Laurie" userId="04ff676dacfbfbe4" providerId="Windows Live" clId="Web-{793C35A8-ECC0-48DC-885F-E37F072C86AD}"/>
    <pc:docChg chg="addSld delSld modSld">
      <pc:chgData name="Alex Laurie" userId="04ff676dacfbfbe4" providerId="Windows Live" clId="Web-{793C35A8-ECC0-48DC-885F-E37F072C86AD}" dt="2019-08-26T01:02:39.672" v="125"/>
      <pc:docMkLst>
        <pc:docMk/>
      </pc:docMkLst>
      <pc:sldChg chg="modSp del">
        <pc:chgData name="Alex Laurie" userId="04ff676dacfbfbe4" providerId="Windows Live" clId="Web-{793C35A8-ECC0-48DC-885F-E37F072C86AD}" dt="2019-08-26T01:02:33.937" v="123"/>
        <pc:sldMkLst>
          <pc:docMk/>
          <pc:sldMk cId="3586284100" sldId="269"/>
        </pc:sldMkLst>
        <pc:spChg chg="mod">
          <ac:chgData name="Alex Laurie" userId="04ff676dacfbfbe4" providerId="Windows Live" clId="Web-{793C35A8-ECC0-48DC-885F-E37F072C86AD}" dt="2019-08-26T00:56:17.826" v="100" actId="20577"/>
          <ac:spMkLst>
            <pc:docMk/>
            <pc:sldMk cId="3586284100" sldId="269"/>
            <ac:spMk id="2" creationId="{401EF716-9205-9E48-ACC5-94F826DC72E7}"/>
          </ac:spMkLst>
        </pc:spChg>
      </pc:sldChg>
      <pc:sldChg chg="modSp">
        <pc:chgData name="Alex Laurie" userId="04ff676dacfbfbe4" providerId="Windows Live" clId="Web-{793C35A8-ECC0-48DC-885F-E37F072C86AD}" dt="2019-08-26T00:51:07.105" v="73" actId="20577"/>
        <pc:sldMkLst>
          <pc:docMk/>
          <pc:sldMk cId="1094851562" sldId="372"/>
        </pc:sldMkLst>
        <pc:spChg chg="mod">
          <ac:chgData name="Alex Laurie" userId="04ff676dacfbfbe4" providerId="Windows Live" clId="Web-{793C35A8-ECC0-48DC-885F-E37F072C86AD}" dt="2019-08-26T00:51:07.105" v="73" actId="20577"/>
          <ac:spMkLst>
            <pc:docMk/>
            <pc:sldMk cId="1094851562" sldId="372"/>
            <ac:spMk id="2" creationId="{1679556A-3335-4D90-B5BE-3715FCB0D46B}"/>
          </ac:spMkLst>
        </pc:spChg>
      </pc:sldChg>
      <pc:sldChg chg="modSp">
        <pc:chgData name="Alex Laurie" userId="04ff676dacfbfbe4" providerId="Windows Live" clId="Web-{793C35A8-ECC0-48DC-885F-E37F072C86AD}" dt="2019-08-26T00:52:53.793" v="79" actId="20577"/>
        <pc:sldMkLst>
          <pc:docMk/>
          <pc:sldMk cId="3757332141" sldId="373"/>
        </pc:sldMkLst>
        <pc:spChg chg="mod">
          <ac:chgData name="Alex Laurie" userId="04ff676dacfbfbe4" providerId="Windows Live" clId="Web-{793C35A8-ECC0-48DC-885F-E37F072C86AD}" dt="2019-08-26T00:52:53.793" v="79" actId="20577"/>
          <ac:spMkLst>
            <pc:docMk/>
            <pc:sldMk cId="3757332141" sldId="373"/>
            <ac:spMk id="2" creationId="{1679556A-3335-4D90-B5BE-3715FCB0D46B}"/>
          </ac:spMkLst>
        </pc:spChg>
      </pc:sldChg>
      <pc:sldChg chg="add del replId">
        <pc:chgData name="Alex Laurie" userId="04ff676dacfbfbe4" providerId="Windows Live" clId="Web-{793C35A8-ECC0-48DC-885F-E37F072C86AD}" dt="2019-08-26T01:02:39.672" v="125"/>
        <pc:sldMkLst>
          <pc:docMk/>
          <pc:sldMk cId="4282884114" sldId="375"/>
        </pc:sldMkLst>
      </pc:sldChg>
      <pc:sldChg chg="addSp delSp modSp add del replId">
        <pc:chgData name="Alex Laurie" userId="04ff676dacfbfbe4" providerId="Windows Live" clId="Web-{793C35A8-ECC0-48DC-885F-E37F072C86AD}" dt="2019-08-26T01:02:33.937" v="122"/>
        <pc:sldMkLst>
          <pc:docMk/>
          <pc:sldMk cId="3283798726" sldId="376"/>
        </pc:sldMkLst>
        <pc:spChg chg="del">
          <ac:chgData name="Alex Laurie" userId="04ff676dacfbfbe4" providerId="Windows Live" clId="Web-{793C35A8-ECC0-48DC-885F-E37F072C86AD}" dt="2019-08-26T00:59:43.811" v="104"/>
          <ac:spMkLst>
            <pc:docMk/>
            <pc:sldMk cId="3283798726" sldId="376"/>
            <ac:spMk id="2" creationId="{1679556A-3335-4D90-B5BE-3715FCB0D46B}"/>
          </ac:spMkLst>
        </pc:spChg>
        <pc:spChg chg="add del">
          <ac:chgData name="Alex Laurie" userId="04ff676dacfbfbe4" providerId="Windows Live" clId="Web-{793C35A8-ECC0-48DC-885F-E37F072C86AD}" dt="2019-08-26T00:59:48.952" v="106"/>
          <ac:spMkLst>
            <pc:docMk/>
            <pc:sldMk cId="3283798726" sldId="376"/>
            <ac:spMk id="8" creationId="{BDA309A8-9A8F-47B9-8F52-E0B0BBB1860F}"/>
          </ac:spMkLst>
        </pc:spChg>
        <pc:spChg chg="add mod">
          <ac:chgData name="Alex Laurie" userId="04ff676dacfbfbe4" providerId="Windows Live" clId="Web-{793C35A8-ECC0-48DC-885F-E37F072C86AD}" dt="2019-08-26T01:00:46.280" v="121" actId="14100"/>
          <ac:spMkLst>
            <pc:docMk/>
            <pc:sldMk cId="3283798726" sldId="376"/>
            <ac:spMk id="10" creationId="{153DE0BA-ECEB-4A5A-9BA5-5EC199C3EE51}"/>
          </ac:spMkLst>
        </pc:spChg>
        <pc:picChg chg="mod">
          <ac:chgData name="Alex Laurie" userId="04ff676dacfbfbe4" providerId="Windows Live" clId="Web-{793C35A8-ECC0-48DC-885F-E37F072C86AD}" dt="2019-08-26T01:00:35.890" v="116" actId="1076"/>
          <ac:picMkLst>
            <pc:docMk/>
            <pc:sldMk cId="3283798726" sldId="376"/>
            <ac:picMk id="3" creationId="{0DEE1E8C-7F57-B340-8F84-A93FB317C544}"/>
          </ac:picMkLst>
        </pc:picChg>
        <pc:picChg chg="del">
          <ac:chgData name="Alex Laurie" userId="04ff676dacfbfbe4" providerId="Windows Live" clId="Web-{793C35A8-ECC0-48DC-885F-E37F072C86AD}" dt="2019-08-26T01:00:27.624" v="112"/>
          <ac:picMkLst>
            <pc:docMk/>
            <pc:sldMk cId="3283798726" sldId="376"/>
            <ac:picMk id="4" creationId="{F771E4D8-2E85-49BF-B7F9-45D5F74FA74A}"/>
          </ac:picMkLst>
        </pc:picChg>
        <pc:picChg chg="del">
          <ac:chgData name="Alex Laurie" userId="04ff676dacfbfbe4" providerId="Windows Live" clId="Web-{793C35A8-ECC0-48DC-885F-E37F072C86AD}" dt="2019-08-26T01:00:28.562" v="113"/>
          <ac:picMkLst>
            <pc:docMk/>
            <pc:sldMk cId="3283798726" sldId="376"/>
            <ac:picMk id="5" creationId="{52AE9FDE-B0C2-471E-A467-D46388618B80}"/>
          </ac:picMkLst>
        </pc:picChg>
        <pc:picChg chg="add mod">
          <ac:chgData name="Alex Laurie" userId="04ff676dacfbfbe4" providerId="Windows Live" clId="Web-{793C35A8-ECC0-48DC-885F-E37F072C86AD}" dt="2019-08-26T01:00:25.155" v="111" actId="1076"/>
          <ac:picMkLst>
            <pc:docMk/>
            <pc:sldMk cId="3283798726" sldId="376"/>
            <ac:picMk id="6" creationId="{FFB785F9-D48B-4B8D-8BE8-DA5498FF9E2E}"/>
          </ac:picMkLst>
        </pc:picChg>
      </pc:sldChg>
    </pc:docChg>
  </pc:docChgLst>
  <pc:docChgLst>
    <pc:chgData name="Michael Zanatta" userId="fa57f52891cc4abc" providerId="LiveId" clId="{33026861-85A2-4588-82ED-1F11D94204F2}"/>
    <pc:docChg chg="undo custSel addSld delSld modSld">
      <pc:chgData name="Michael Zanatta" userId="fa57f52891cc4abc" providerId="LiveId" clId="{33026861-85A2-4588-82ED-1F11D94204F2}" dt="2020-05-20T08:00:28.498" v="48" actId="20577"/>
      <pc:docMkLst>
        <pc:docMk/>
      </pc:docMkLst>
      <pc:sldChg chg="addSp delSp modSp">
        <pc:chgData name="Michael Zanatta" userId="fa57f52891cc4abc" providerId="LiveId" clId="{33026861-85A2-4588-82ED-1F11D94204F2}" dt="2020-05-20T08:00:28.498" v="48" actId="20577"/>
        <pc:sldMkLst>
          <pc:docMk/>
          <pc:sldMk cId="1087417806" sldId="371"/>
        </pc:sldMkLst>
        <pc:spChg chg="add del mod">
          <ac:chgData name="Michael Zanatta" userId="fa57f52891cc4abc" providerId="LiveId" clId="{33026861-85A2-4588-82ED-1F11D94204F2}" dt="2020-05-20T08:00:28.498" v="48" actId="20577"/>
          <ac:spMkLst>
            <pc:docMk/>
            <pc:sldMk cId="1087417806" sldId="371"/>
            <ac:spMk id="2" creationId="{1679556A-3335-4D90-B5BE-3715FCB0D46B}"/>
          </ac:spMkLst>
        </pc:spChg>
        <pc:picChg chg="add del">
          <ac:chgData name="Michael Zanatta" userId="fa57f52891cc4abc" providerId="LiveId" clId="{33026861-85A2-4588-82ED-1F11D94204F2}" dt="2020-05-20T08:00:27.228" v="46" actId="478"/>
          <ac:picMkLst>
            <pc:docMk/>
            <pc:sldMk cId="1087417806" sldId="371"/>
            <ac:picMk id="4" creationId="{52DC38F7-42AD-4609-8C99-9DDBB2307AB9}"/>
          </ac:picMkLst>
        </pc:picChg>
        <pc:picChg chg="add del">
          <ac:chgData name="Michael Zanatta" userId="fa57f52891cc4abc" providerId="LiveId" clId="{33026861-85A2-4588-82ED-1F11D94204F2}" dt="2020-05-20T08:00:27.228" v="46" actId="478"/>
          <ac:picMkLst>
            <pc:docMk/>
            <pc:sldMk cId="1087417806" sldId="371"/>
            <ac:picMk id="5" creationId="{7A303253-1520-42ED-BA41-DD79B47C24C8}"/>
          </ac:picMkLst>
        </pc:picChg>
        <pc:picChg chg="add del">
          <ac:chgData name="Michael Zanatta" userId="fa57f52891cc4abc" providerId="LiveId" clId="{33026861-85A2-4588-82ED-1F11D94204F2}" dt="2020-05-20T08:00:27.228" v="46" actId="478"/>
          <ac:picMkLst>
            <pc:docMk/>
            <pc:sldMk cId="1087417806" sldId="371"/>
            <ac:picMk id="6" creationId="{D5B453CC-EEC2-4286-B851-8052470F0A66}"/>
          </ac:picMkLst>
        </pc:picChg>
      </pc:sldChg>
      <pc:sldChg chg="add del">
        <pc:chgData name="Michael Zanatta" userId="fa57f52891cc4abc" providerId="LiveId" clId="{33026861-85A2-4588-82ED-1F11D94204F2}" dt="2020-05-20T08:00:25.834" v="40" actId="2696"/>
        <pc:sldMkLst>
          <pc:docMk/>
          <pc:sldMk cId="444379534" sldId="376"/>
        </pc:sldMkLst>
      </pc:sldChg>
      <pc:sldChg chg="add del">
        <pc:chgData name="Michael Zanatta" userId="fa57f52891cc4abc" providerId="LiveId" clId="{33026861-85A2-4588-82ED-1F11D94204F2}" dt="2020-05-20T08:00:25.849" v="42" actId="2696"/>
        <pc:sldMkLst>
          <pc:docMk/>
          <pc:sldMk cId="852401195" sldId="384"/>
        </pc:sldMkLst>
      </pc:sldChg>
      <pc:sldChg chg="add del">
        <pc:chgData name="Michael Zanatta" userId="fa57f52891cc4abc" providerId="LiveId" clId="{33026861-85A2-4588-82ED-1F11D94204F2}" dt="2020-05-20T08:00:25.835" v="41" actId="2696"/>
        <pc:sldMkLst>
          <pc:docMk/>
          <pc:sldMk cId="4022208564" sldId="385"/>
        </pc:sldMkLst>
      </pc:sldChg>
      <pc:sldChg chg="add del">
        <pc:chgData name="Michael Zanatta" userId="fa57f52891cc4abc" providerId="LiveId" clId="{33026861-85A2-4588-82ED-1F11D94204F2}" dt="2020-05-20T08:00:25.850" v="43" actId="2696"/>
        <pc:sldMkLst>
          <pc:docMk/>
          <pc:sldMk cId="136521184" sldId="386"/>
        </pc:sldMkLst>
      </pc:sldChg>
      <pc:sldChg chg="add del">
        <pc:chgData name="Michael Zanatta" userId="fa57f52891cc4abc" providerId="LiveId" clId="{33026861-85A2-4588-82ED-1F11D94204F2}" dt="2020-05-20T08:00:25.851" v="44" actId="2696"/>
        <pc:sldMkLst>
          <pc:docMk/>
          <pc:sldMk cId="3921003534" sldId="387"/>
        </pc:sldMkLst>
      </pc:sldChg>
      <pc:sldChg chg="add del">
        <pc:chgData name="Michael Zanatta" userId="fa57f52891cc4abc" providerId="LiveId" clId="{33026861-85A2-4588-82ED-1F11D94204F2}" dt="2020-05-20T08:00:25.832" v="39" actId="2696"/>
        <pc:sldMkLst>
          <pc:docMk/>
          <pc:sldMk cId="2652162687" sldId="388"/>
        </pc:sldMkLst>
      </pc:sldChg>
      <pc:sldChg chg="add del">
        <pc:chgData name="Michael Zanatta" userId="fa57f52891cc4abc" providerId="LiveId" clId="{33026861-85A2-4588-82ED-1F11D94204F2}" dt="2020-05-20T08:00:25.818" v="38" actId="2696"/>
        <pc:sldMkLst>
          <pc:docMk/>
          <pc:sldMk cId="479955801" sldId="389"/>
        </pc:sldMkLst>
      </pc:sldChg>
      <pc:sldChg chg="add del">
        <pc:chgData name="Michael Zanatta" userId="fa57f52891cc4abc" providerId="LiveId" clId="{33026861-85A2-4588-82ED-1F11D94204F2}" dt="2020-05-20T08:00:25.799" v="33" actId="2696"/>
        <pc:sldMkLst>
          <pc:docMk/>
          <pc:sldMk cId="2598388487" sldId="390"/>
        </pc:sldMkLst>
      </pc:sldChg>
      <pc:sldChg chg="add del">
        <pc:chgData name="Michael Zanatta" userId="fa57f52891cc4abc" providerId="LiveId" clId="{33026861-85A2-4588-82ED-1F11D94204F2}" dt="2020-05-20T08:00:25.817" v="37" actId="2696"/>
        <pc:sldMkLst>
          <pc:docMk/>
          <pc:sldMk cId="1289463106" sldId="391"/>
        </pc:sldMkLst>
      </pc:sldChg>
      <pc:sldChg chg="add del">
        <pc:chgData name="Michael Zanatta" userId="fa57f52891cc4abc" providerId="LiveId" clId="{33026861-85A2-4588-82ED-1F11D94204F2}" dt="2020-05-20T08:00:25.816" v="36" actId="2696"/>
        <pc:sldMkLst>
          <pc:docMk/>
          <pc:sldMk cId="3936904917" sldId="392"/>
        </pc:sldMkLst>
      </pc:sldChg>
      <pc:sldChg chg="add del">
        <pc:chgData name="Michael Zanatta" userId="fa57f52891cc4abc" providerId="LiveId" clId="{33026861-85A2-4588-82ED-1F11D94204F2}" dt="2020-05-20T08:00:25.801" v="35" actId="2696"/>
        <pc:sldMkLst>
          <pc:docMk/>
          <pc:sldMk cId="2309704295" sldId="393"/>
        </pc:sldMkLst>
      </pc:sldChg>
      <pc:sldChg chg="add del">
        <pc:chgData name="Michael Zanatta" userId="fa57f52891cc4abc" providerId="LiveId" clId="{33026861-85A2-4588-82ED-1F11D94204F2}" dt="2020-05-20T08:00:25.800" v="34" actId="2696"/>
        <pc:sldMkLst>
          <pc:docMk/>
          <pc:sldMk cId="2225770731" sldId="394"/>
        </pc:sldMkLst>
      </pc:sldChg>
      <pc:sldChg chg="add del">
        <pc:chgData name="Michael Zanatta" userId="fa57f52891cc4abc" providerId="LiveId" clId="{33026861-85A2-4588-82ED-1F11D94204F2}" dt="2020-05-20T08:00:26.517" v="45" actId="2696"/>
        <pc:sldMkLst>
          <pc:docMk/>
          <pc:sldMk cId="1680460551" sldId="395"/>
        </pc:sldMkLst>
      </pc:sldChg>
      <pc:sldChg chg="add del">
        <pc:chgData name="Michael Zanatta" userId="fa57f52891cc4abc" providerId="LiveId" clId="{33026861-85A2-4588-82ED-1F11D94204F2}" dt="2020-05-20T08:00:25.785" v="32" actId="2696"/>
        <pc:sldMkLst>
          <pc:docMk/>
          <pc:sldMk cId="1569810264" sldId="396"/>
        </pc:sldMkLst>
      </pc:sldChg>
      <pc:sldChg chg="add del">
        <pc:chgData name="Michael Zanatta" userId="fa57f52891cc4abc" providerId="LiveId" clId="{33026861-85A2-4588-82ED-1F11D94204F2}" dt="2020-05-20T08:00:25.784" v="31" actId="2696"/>
        <pc:sldMkLst>
          <pc:docMk/>
          <pc:sldMk cId="1493301099" sldId="397"/>
        </pc:sldMkLst>
      </pc:sldChg>
      <pc:sldChg chg="add del">
        <pc:chgData name="Michael Zanatta" userId="fa57f52891cc4abc" providerId="LiveId" clId="{33026861-85A2-4588-82ED-1F11D94204F2}" dt="2020-05-20T08:00:25.782" v="30" actId="2696"/>
        <pc:sldMkLst>
          <pc:docMk/>
          <pc:sldMk cId="3073615551" sldId="398"/>
        </pc:sldMkLst>
      </pc:sldChg>
      <pc:sldChg chg="add del">
        <pc:chgData name="Michael Zanatta" userId="fa57f52891cc4abc" providerId="LiveId" clId="{33026861-85A2-4588-82ED-1F11D94204F2}" dt="2020-05-20T08:00:25.771" v="29" actId="2696"/>
        <pc:sldMkLst>
          <pc:docMk/>
          <pc:sldMk cId="393041362" sldId="399"/>
        </pc:sldMkLst>
      </pc:sldChg>
      <pc:sldChg chg="add del">
        <pc:chgData name="Michael Zanatta" userId="fa57f52891cc4abc" providerId="LiveId" clId="{33026861-85A2-4588-82ED-1F11D94204F2}" dt="2020-05-20T08:00:25.770" v="28" actId="2696"/>
        <pc:sldMkLst>
          <pc:docMk/>
          <pc:sldMk cId="2195326026" sldId="400"/>
        </pc:sldMkLst>
      </pc:sldChg>
    </pc:docChg>
  </pc:docChgLst>
  <pc:docChgLst>
    <pc:chgData name="Wayne Hoggett" userId="cd13c8e39b32bdd0" providerId="LiveId" clId="{DCBF546D-1E2F-4308-98D5-46F5B37476F6}"/>
    <pc:docChg chg="addSld delSld modSld sldOrd">
      <pc:chgData name="Wayne Hoggett" userId="cd13c8e39b32bdd0" providerId="LiveId" clId="{DCBF546D-1E2F-4308-98D5-46F5B37476F6}" dt="2020-06-29T09:52:53.049" v="36" actId="20577"/>
      <pc:docMkLst>
        <pc:docMk/>
      </pc:docMkLst>
      <pc:sldChg chg="modSp mod">
        <pc:chgData name="Wayne Hoggett" userId="cd13c8e39b32bdd0" providerId="LiveId" clId="{DCBF546D-1E2F-4308-98D5-46F5B37476F6}" dt="2020-06-26T09:26:53.940" v="5" actId="20577"/>
        <pc:sldMkLst>
          <pc:docMk/>
          <pc:sldMk cId="1087417806" sldId="371"/>
        </pc:sldMkLst>
        <pc:spChg chg="mod">
          <ac:chgData name="Wayne Hoggett" userId="cd13c8e39b32bdd0" providerId="LiveId" clId="{DCBF546D-1E2F-4308-98D5-46F5B37476F6}" dt="2020-06-26T09:26:53.940" v="5" actId="20577"/>
          <ac:spMkLst>
            <pc:docMk/>
            <pc:sldMk cId="1087417806" sldId="371"/>
            <ac:spMk id="2" creationId="{1679556A-3335-4D90-B5BE-3715FCB0D46B}"/>
          </ac:spMkLst>
        </pc:spChg>
      </pc:sldChg>
      <pc:sldChg chg="modSp mod modNotesTx">
        <pc:chgData name="Wayne Hoggett" userId="cd13c8e39b32bdd0" providerId="LiveId" clId="{DCBF546D-1E2F-4308-98D5-46F5B37476F6}" dt="2020-06-29T09:52:53.049" v="36" actId="20577"/>
        <pc:sldMkLst>
          <pc:docMk/>
          <pc:sldMk cId="772201393" sldId="385"/>
        </pc:sldMkLst>
        <pc:spChg chg="mod">
          <ac:chgData name="Wayne Hoggett" userId="cd13c8e39b32bdd0" providerId="LiveId" clId="{DCBF546D-1E2F-4308-98D5-46F5B37476F6}" dt="2020-06-26T09:27:28.970" v="24" actId="20577"/>
          <ac:spMkLst>
            <pc:docMk/>
            <pc:sldMk cId="772201393" sldId="385"/>
            <ac:spMk id="4" creationId="{997A6405-457E-8141-95D5-217B9C742D1C}"/>
          </ac:spMkLst>
        </pc:spChg>
      </pc:sldChg>
      <pc:sldChg chg="modNotesTx">
        <pc:chgData name="Wayne Hoggett" userId="cd13c8e39b32bdd0" providerId="LiveId" clId="{DCBF546D-1E2F-4308-98D5-46F5B37476F6}" dt="2020-06-29T09:52:38.527" v="30" actId="20577"/>
        <pc:sldMkLst>
          <pc:docMk/>
          <pc:sldMk cId="2111089492" sldId="386"/>
        </pc:sldMkLst>
      </pc:sldChg>
      <pc:sldChg chg="modNotesTx">
        <pc:chgData name="Wayne Hoggett" userId="cd13c8e39b32bdd0" providerId="LiveId" clId="{DCBF546D-1E2F-4308-98D5-46F5B37476F6}" dt="2020-06-29T09:52:47.864" v="34" actId="20577"/>
        <pc:sldMkLst>
          <pc:docMk/>
          <pc:sldMk cId="2591350247" sldId="387"/>
        </pc:sldMkLst>
      </pc:sldChg>
      <pc:sldChg chg="ord modNotesTx">
        <pc:chgData name="Wayne Hoggett" userId="cd13c8e39b32bdd0" providerId="LiveId" clId="{DCBF546D-1E2F-4308-98D5-46F5B37476F6}" dt="2020-06-29T09:52:45.361" v="33" actId="20577"/>
        <pc:sldMkLst>
          <pc:docMk/>
          <pc:sldMk cId="4043423146" sldId="388"/>
        </pc:sldMkLst>
      </pc:sldChg>
      <pc:sldChg chg="del">
        <pc:chgData name="Wayne Hoggett" userId="cd13c8e39b32bdd0" providerId="LiveId" clId="{DCBF546D-1E2F-4308-98D5-46F5B37476F6}" dt="2020-06-28T04:31:04.590" v="29" actId="2696"/>
        <pc:sldMkLst>
          <pc:docMk/>
          <pc:sldMk cId="3791379696" sldId="389"/>
        </pc:sldMkLst>
      </pc:sldChg>
      <pc:sldChg chg="modNotesTx">
        <pc:chgData name="Wayne Hoggett" userId="cd13c8e39b32bdd0" providerId="LiveId" clId="{DCBF546D-1E2F-4308-98D5-46F5B37476F6}" dt="2020-06-29T09:52:40.788" v="31" actId="20577"/>
        <pc:sldMkLst>
          <pc:docMk/>
          <pc:sldMk cId="3149299329" sldId="390"/>
        </pc:sldMkLst>
      </pc:sldChg>
      <pc:sldChg chg="modNotesTx">
        <pc:chgData name="Wayne Hoggett" userId="cd13c8e39b32bdd0" providerId="LiveId" clId="{DCBF546D-1E2F-4308-98D5-46F5B37476F6}" dt="2020-06-29T09:52:43.192" v="32" actId="20577"/>
        <pc:sldMkLst>
          <pc:docMk/>
          <pc:sldMk cId="1901758969" sldId="391"/>
        </pc:sldMkLst>
      </pc:sldChg>
      <pc:sldChg chg="add modNotesTx">
        <pc:chgData name="Wayne Hoggett" userId="cd13c8e39b32bdd0" providerId="LiveId" clId="{DCBF546D-1E2F-4308-98D5-46F5B37476F6}" dt="2020-06-29T09:52:50.906" v="35" actId="20577"/>
        <pc:sldMkLst>
          <pc:docMk/>
          <pc:sldMk cId="1840906964" sldId="392"/>
        </pc:sldMkLst>
      </pc:sldChg>
    </pc:docChg>
  </pc:docChgLst>
  <pc:docChgLst>
    <pc:chgData name="Jordan Borean" userId="333fd354aa0f3128" providerId="Windows Live" clId="Web-{69B91260-414F-4425-99B2-DA524DEF4504}"/>
    <pc:docChg chg="addSld delSld modSld sldOrd">
      <pc:chgData name="Jordan Borean" userId="333fd354aa0f3128" providerId="Windows Live" clId="Web-{69B91260-414F-4425-99B2-DA524DEF4504}" dt="2020-04-28T02:25:12.287" v="630" actId="20577"/>
      <pc:docMkLst>
        <pc:docMk/>
      </pc:docMkLst>
      <pc:sldChg chg="modSp">
        <pc:chgData name="Jordan Borean" userId="333fd354aa0f3128" providerId="Windows Live" clId="Web-{69B91260-414F-4425-99B2-DA524DEF4504}" dt="2020-04-28T01:35:30.028" v="12" actId="20577"/>
        <pc:sldMkLst>
          <pc:docMk/>
          <pc:sldMk cId="444379534" sldId="376"/>
        </pc:sldMkLst>
        <pc:spChg chg="mod">
          <ac:chgData name="Jordan Borean" userId="333fd354aa0f3128" providerId="Windows Live" clId="Web-{69B91260-414F-4425-99B2-DA524DEF4504}" dt="2020-04-28T01:35:12.293" v="1" actId="20577"/>
          <ac:spMkLst>
            <pc:docMk/>
            <pc:sldMk cId="444379534" sldId="376"/>
            <ac:spMk id="4" creationId="{8EC8A4FD-29F6-E846-AB32-2C2BADCA12D0}"/>
          </ac:spMkLst>
        </pc:spChg>
        <pc:spChg chg="mod">
          <ac:chgData name="Jordan Borean" userId="333fd354aa0f3128" providerId="Windows Live" clId="Web-{69B91260-414F-4425-99B2-DA524DEF4504}" dt="2020-04-28T01:35:30.028" v="12" actId="20577"/>
          <ac:spMkLst>
            <pc:docMk/>
            <pc:sldMk cId="444379534" sldId="376"/>
            <ac:spMk id="5" creationId="{E30C5A45-3460-6B4F-BC44-F5513C3BF261}"/>
          </ac:spMkLst>
        </pc:spChg>
      </pc:sldChg>
      <pc:sldChg chg="modSp add replId">
        <pc:chgData name="Jordan Borean" userId="333fd354aa0f3128" providerId="Windows Live" clId="Web-{69B91260-414F-4425-99B2-DA524DEF4504}" dt="2020-04-28T01:37:54.554" v="176" actId="14100"/>
        <pc:sldMkLst>
          <pc:docMk/>
          <pc:sldMk cId="2652162687" sldId="388"/>
        </pc:sldMkLst>
        <pc:spChg chg="mod">
          <ac:chgData name="Jordan Borean" userId="333fd354aa0f3128" providerId="Windows Live" clId="Web-{69B91260-414F-4425-99B2-DA524DEF4504}" dt="2020-04-28T01:35:45.092" v="18" actId="20577"/>
          <ac:spMkLst>
            <pc:docMk/>
            <pc:sldMk cId="2652162687" sldId="388"/>
            <ac:spMk id="6" creationId="{EEFA8E91-7245-A04A-8978-722DA0C5AB70}"/>
          </ac:spMkLst>
        </pc:spChg>
        <pc:spChg chg="mod">
          <ac:chgData name="Jordan Borean" userId="333fd354aa0f3128" providerId="Windows Live" clId="Web-{69B91260-414F-4425-99B2-DA524DEF4504}" dt="2020-04-28T01:37:54.554" v="176" actId="14100"/>
          <ac:spMkLst>
            <pc:docMk/>
            <pc:sldMk cId="2652162687" sldId="388"/>
            <ac:spMk id="7" creationId="{ED5ADC38-5201-974D-A30A-DE8429F18478}"/>
          </ac:spMkLst>
        </pc:spChg>
      </pc:sldChg>
      <pc:sldChg chg="modSp add replId">
        <pc:chgData name="Jordan Borean" userId="333fd354aa0f3128" providerId="Windows Live" clId="Web-{69B91260-414F-4425-99B2-DA524DEF4504}" dt="2020-04-28T01:37:41.209" v="175" actId="20577"/>
        <pc:sldMkLst>
          <pc:docMk/>
          <pc:sldMk cId="479955801" sldId="389"/>
        </pc:sldMkLst>
        <pc:spChg chg="mod">
          <ac:chgData name="Jordan Borean" userId="333fd354aa0f3128" providerId="Windows Live" clId="Web-{69B91260-414F-4425-99B2-DA524DEF4504}" dt="2020-04-28T01:36:41.939" v="95" actId="20577"/>
          <ac:spMkLst>
            <pc:docMk/>
            <pc:sldMk cId="479955801" sldId="389"/>
            <ac:spMk id="6" creationId="{EEFA8E91-7245-A04A-8978-722DA0C5AB70}"/>
          </ac:spMkLst>
        </pc:spChg>
        <pc:spChg chg="mod">
          <ac:chgData name="Jordan Borean" userId="333fd354aa0f3128" providerId="Windows Live" clId="Web-{69B91260-414F-4425-99B2-DA524DEF4504}" dt="2020-04-28T01:37:41.209" v="175" actId="20577"/>
          <ac:spMkLst>
            <pc:docMk/>
            <pc:sldMk cId="479955801" sldId="389"/>
            <ac:spMk id="7" creationId="{ED5ADC38-5201-974D-A30A-DE8429F18478}"/>
          </ac:spMkLst>
        </pc:spChg>
      </pc:sldChg>
      <pc:sldChg chg="add del replId">
        <pc:chgData name="Jordan Borean" userId="333fd354aa0f3128" providerId="Windows Live" clId="Web-{69B91260-414F-4425-99B2-DA524DEF4504}" dt="2020-04-28T01:36:25.860" v="83"/>
        <pc:sldMkLst>
          <pc:docMk/>
          <pc:sldMk cId="2956790646" sldId="389"/>
        </pc:sldMkLst>
      </pc:sldChg>
      <pc:sldChg chg="delSp modSp add ord replId">
        <pc:chgData name="Jordan Borean" userId="333fd354aa0f3128" providerId="Windows Live" clId="Web-{69B91260-414F-4425-99B2-DA524DEF4504}" dt="2020-04-28T01:38:51.557" v="192"/>
        <pc:sldMkLst>
          <pc:docMk/>
          <pc:sldMk cId="2598388487" sldId="390"/>
        </pc:sldMkLst>
        <pc:spChg chg="mod">
          <ac:chgData name="Jordan Borean" userId="333fd354aa0f3128" providerId="Windows Live" clId="Web-{69B91260-414F-4425-99B2-DA524DEF4504}" dt="2020-04-28T01:38:48.776" v="191" actId="20577"/>
          <ac:spMkLst>
            <pc:docMk/>
            <pc:sldMk cId="2598388487" sldId="390"/>
            <ac:spMk id="4" creationId="{8EC8A4FD-29F6-E846-AB32-2C2BADCA12D0}"/>
          </ac:spMkLst>
        </pc:spChg>
        <pc:spChg chg="del">
          <ac:chgData name="Jordan Borean" userId="333fd354aa0f3128" providerId="Windows Live" clId="Web-{69B91260-414F-4425-99B2-DA524DEF4504}" dt="2020-04-28T01:38:51.557" v="192"/>
          <ac:spMkLst>
            <pc:docMk/>
            <pc:sldMk cId="2598388487" sldId="390"/>
            <ac:spMk id="5" creationId="{E30C5A45-3460-6B4F-BC44-F5513C3BF261}"/>
          </ac:spMkLst>
        </pc:spChg>
      </pc:sldChg>
      <pc:sldChg chg="modSp add replId">
        <pc:chgData name="Jordan Borean" userId="333fd354aa0f3128" providerId="Windows Live" clId="Web-{69B91260-414F-4425-99B2-DA524DEF4504}" dt="2020-04-28T02:12:41.193" v="371" actId="1076"/>
        <pc:sldMkLst>
          <pc:docMk/>
          <pc:sldMk cId="1289463106" sldId="391"/>
        </pc:sldMkLst>
        <pc:spChg chg="mod">
          <ac:chgData name="Jordan Borean" userId="333fd354aa0f3128" providerId="Windows Live" clId="Web-{69B91260-414F-4425-99B2-DA524DEF4504}" dt="2020-04-28T02:07:41.972" v="195" actId="14100"/>
          <ac:spMkLst>
            <pc:docMk/>
            <pc:sldMk cId="1289463106" sldId="391"/>
            <ac:spMk id="6" creationId="{EEFA8E91-7245-A04A-8978-722DA0C5AB70}"/>
          </ac:spMkLst>
        </pc:spChg>
        <pc:spChg chg="mod">
          <ac:chgData name="Jordan Borean" userId="333fd354aa0f3128" providerId="Windows Live" clId="Web-{69B91260-414F-4425-99B2-DA524DEF4504}" dt="2020-04-28T02:08:07.286" v="235" actId="20577"/>
          <ac:spMkLst>
            <pc:docMk/>
            <pc:sldMk cId="1289463106" sldId="391"/>
            <ac:spMk id="7" creationId="{ED5ADC38-5201-974D-A30A-DE8429F18478}"/>
          </ac:spMkLst>
        </pc:spChg>
        <pc:picChg chg="mod">
          <ac:chgData name="Jordan Borean" userId="333fd354aa0f3128" providerId="Windows Live" clId="Web-{69B91260-414F-4425-99B2-DA524DEF4504}" dt="2020-04-28T02:12:41.193" v="371" actId="1076"/>
          <ac:picMkLst>
            <pc:docMk/>
            <pc:sldMk cId="1289463106" sldId="391"/>
            <ac:picMk id="4" creationId="{E09195F0-48B8-F148-8049-1E870D405370}"/>
          </ac:picMkLst>
        </pc:picChg>
      </pc:sldChg>
      <pc:sldChg chg="modSp add replId">
        <pc:chgData name="Jordan Borean" userId="333fd354aa0f3128" providerId="Windows Live" clId="Web-{69B91260-414F-4425-99B2-DA524DEF4504}" dt="2020-04-28T02:09:21.603" v="370" actId="20577"/>
        <pc:sldMkLst>
          <pc:docMk/>
          <pc:sldMk cId="3936904917" sldId="392"/>
        </pc:sldMkLst>
        <pc:spChg chg="mod">
          <ac:chgData name="Jordan Borean" userId="333fd354aa0f3128" providerId="Windows Live" clId="Web-{69B91260-414F-4425-99B2-DA524DEF4504}" dt="2020-04-28T02:08:18.364" v="246" actId="20577"/>
          <ac:spMkLst>
            <pc:docMk/>
            <pc:sldMk cId="3936904917" sldId="392"/>
            <ac:spMk id="6" creationId="{EEFA8E91-7245-A04A-8978-722DA0C5AB70}"/>
          </ac:spMkLst>
        </pc:spChg>
        <pc:spChg chg="mod">
          <ac:chgData name="Jordan Borean" userId="333fd354aa0f3128" providerId="Windows Live" clId="Web-{69B91260-414F-4425-99B2-DA524DEF4504}" dt="2020-04-28T02:09:21.603" v="370" actId="20577"/>
          <ac:spMkLst>
            <pc:docMk/>
            <pc:sldMk cId="3936904917" sldId="392"/>
            <ac:spMk id="7" creationId="{ED5ADC38-5201-974D-A30A-DE8429F18478}"/>
          </ac:spMkLst>
        </pc:spChg>
      </pc:sldChg>
      <pc:sldChg chg="modSp add replId">
        <pc:chgData name="Jordan Borean" userId="333fd354aa0f3128" providerId="Windows Live" clId="Web-{69B91260-414F-4425-99B2-DA524DEF4504}" dt="2020-04-28T02:16:50.318" v="495" actId="20577"/>
        <pc:sldMkLst>
          <pc:docMk/>
          <pc:sldMk cId="2309704295" sldId="393"/>
        </pc:sldMkLst>
        <pc:spChg chg="mod">
          <ac:chgData name="Jordan Borean" userId="333fd354aa0f3128" providerId="Windows Live" clId="Web-{69B91260-414F-4425-99B2-DA524DEF4504}" dt="2020-04-28T02:13:43.463" v="373" actId="20577"/>
          <ac:spMkLst>
            <pc:docMk/>
            <pc:sldMk cId="2309704295" sldId="393"/>
            <ac:spMk id="4" creationId="{9FF57B7B-BF06-644F-AE6A-DB11B6C683B4}"/>
          </ac:spMkLst>
        </pc:spChg>
        <pc:spChg chg="mod">
          <ac:chgData name="Jordan Borean" userId="333fd354aa0f3128" providerId="Windows Live" clId="Web-{69B91260-414F-4425-99B2-DA524DEF4504}" dt="2020-04-28T02:16:50.318" v="495" actId="20577"/>
          <ac:spMkLst>
            <pc:docMk/>
            <pc:sldMk cId="2309704295" sldId="393"/>
            <ac:spMk id="5" creationId="{F85D271E-C10E-3441-BE32-01F6DF5A0052}"/>
          </ac:spMkLst>
        </pc:spChg>
      </pc:sldChg>
      <pc:sldChg chg="modSp add replId">
        <pc:chgData name="Jordan Borean" userId="333fd354aa0f3128" providerId="Windows Live" clId="Web-{69B91260-414F-4425-99B2-DA524DEF4504}" dt="2020-04-28T02:25:12.287" v="630" actId="20577"/>
        <pc:sldMkLst>
          <pc:docMk/>
          <pc:sldMk cId="2225770731" sldId="394"/>
        </pc:sldMkLst>
        <pc:spChg chg="mod">
          <ac:chgData name="Jordan Borean" userId="333fd354aa0f3128" providerId="Windows Live" clId="Web-{69B91260-414F-4425-99B2-DA524DEF4504}" dt="2020-04-28T02:24:14.596" v="503" actId="20577"/>
          <ac:spMkLst>
            <pc:docMk/>
            <pc:sldMk cId="2225770731" sldId="394"/>
            <ac:spMk id="4" creationId="{9FF57B7B-BF06-644F-AE6A-DB11B6C683B4}"/>
          </ac:spMkLst>
        </pc:spChg>
        <pc:spChg chg="mod">
          <ac:chgData name="Jordan Borean" userId="333fd354aa0f3128" providerId="Windows Live" clId="Web-{69B91260-414F-4425-99B2-DA524DEF4504}" dt="2020-04-28T02:25:12.287" v="630" actId="20577"/>
          <ac:spMkLst>
            <pc:docMk/>
            <pc:sldMk cId="2225770731" sldId="394"/>
            <ac:spMk id="5" creationId="{F85D271E-C10E-3441-BE32-01F6DF5A0052}"/>
          </ac:spMkLst>
        </pc:spChg>
      </pc:sldChg>
    </pc:docChg>
  </pc:docChgLst>
  <pc:docChgLst>
    <pc:chgData name="Michael Zanatta" userId="fa57f52891cc4abc" providerId="LiveId" clId="{B1D9C66D-40C6-4676-AB78-67480C0FDB4C}"/>
    <pc:docChg chg="custSel addSld delSld modSld">
      <pc:chgData name="Michael Zanatta" userId="fa57f52891cc4abc" providerId="LiveId" clId="{B1D9C66D-40C6-4676-AB78-67480C0FDB4C}" dt="2020-07-28T05:35:37.885" v="219" actId="20577"/>
      <pc:docMkLst>
        <pc:docMk/>
      </pc:docMkLst>
      <pc:sldChg chg="add">
        <pc:chgData name="Michael Zanatta" userId="fa57f52891cc4abc" providerId="LiveId" clId="{B1D9C66D-40C6-4676-AB78-67480C0FDB4C}" dt="2020-07-20T06:42:11.359" v="16"/>
        <pc:sldMkLst>
          <pc:docMk/>
          <pc:sldMk cId="313999386" sldId="259"/>
        </pc:sldMkLst>
      </pc:sldChg>
      <pc:sldChg chg="add">
        <pc:chgData name="Michael Zanatta" userId="fa57f52891cc4abc" providerId="LiveId" clId="{B1D9C66D-40C6-4676-AB78-67480C0FDB4C}" dt="2020-07-20T06:42:11.359" v="16"/>
        <pc:sldMkLst>
          <pc:docMk/>
          <pc:sldMk cId="2444615494" sldId="260"/>
        </pc:sldMkLst>
      </pc:sldChg>
      <pc:sldChg chg="add">
        <pc:chgData name="Michael Zanatta" userId="fa57f52891cc4abc" providerId="LiveId" clId="{B1D9C66D-40C6-4676-AB78-67480C0FDB4C}" dt="2020-07-20T06:42:11.359" v="16"/>
        <pc:sldMkLst>
          <pc:docMk/>
          <pc:sldMk cId="1790007942" sldId="261"/>
        </pc:sldMkLst>
      </pc:sldChg>
      <pc:sldChg chg="add">
        <pc:chgData name="Michael Zanatta" userId="fa57f52891cc4abc" providerId="LiveId" clId="{B1D9C66D-40C6-4676-AB78-67480C0FDB4C}" dt="2020-07-20T06:42:11.359" v="16"/>
        <pc:sldMkLst>
          <pc:docMk/>
          <pc:sldMk cId="3970095486" sldId="262"/>
        </pc:sldMkLst>
      </pc:sldChg>
      <pc:sldChg chg="add">
        <pc:chgData name="Michael Zanatta" userId="fa57f52891cc4abc" providerId="LiveId" clId="{B1D9C66D-40C6-4676-AB78-67480C0FDB4C}" dt="2020-07-20T06:42:11.359" v="16"/>
        <pc:sldMkLst>
          <pc:docMk/>
          <pc:sldMk cId="3571568711" sldId="263"/>
        </pc:sldMkLst>
      </pc:sldChg>
      <pc:sldChg chg="add">
        <pc:chgData name="Michael Zanatta" userId="fa57f52891cc4abc" providerId="LiveId" clId="{B1D9C66D-40C6-4676-AB78-67480C0FDB4C}" dt="2020-07-20T06:42:11.359" v="16"/>
        <pc:sldMkLst>
          <pc:docMk/>
          <pc:sldMk cId="1545818797" sldId="264"/>
        </pc:sldMkLst>
      </pc:sldChg>
      <pc:sldChg chg="add">
        <pc:chgData name="Michael Zanatta" userId="fa57f52891cc4abc" providerId="LiveId" clId="{B1D9C66D-40C6-4676-AB78-67480C0FDB4C}" dt="2020-07-20T06:42:11.359" v="16"/>
        <pc:sldMkLst>
          <pc:docMk/>
          <pc:sldMk cId="4260826608" sldId="265"/>
        </pc:sldMkLst>
      </pc:sldChg>
      <pc:sldChg chg="add">
        <pc:chgData name="Michael Zanatta" userId="fa57f52891cc4abc" providerId="LiveId" clId="{B1D9C66D-40C6-4676-AB78-67480C0FDB4C}" dt="2020-07-20T06:42:11.359" v="16"/>
        <pc:sldMkLst>
          <pc:docMk/>
          <pc:sldMk cId="3231848757" sldId="266"/>
        </pc:sldMkLst>
      </pc:sldChg>
      <pc:sldChg chg="modSp">
        <pc:chgData name="Michael Zanatta" userId="fa57f52891cc4abc" providerId="LiveId" clId="{B1D9C66D-40C6-4676-AB78-67480C0FDB4C}" dt="2020-07-28T05:35:37.885" v="219" actId="20577"/>
        <pc:sldMkLst>
          <pc:docMk/>
          <pc:sldMk cId="1087417806" sldId="371"/>
        </pc:sldMkLst>
        <pc:spChg chg="mod">
          <ac:chgData name="Michael Zanatta" userId="fa57f52891cc4abc" providerId="LiveId" clId="{B1D9C66D-40C6-4676-AB78-67480C0FDB4C}" dt="2020-07-28T05:35:37.885" v="219" actId="20577"/>
          <ac:spMkLst>
            <pc:docMk/>
            <pc:sldMk cId="1087417806" sldId="371"/>
            <ac:spMk id="2" creationId="{1679556A-3335-4D90-B5BE-3715FCB0D46B}"/>
          </ac:spMkLst>
        </pc:spChg>
      </pc:sldChg>
      <pc:sldChg chg="modSp add">
        <pc:chgData name="Michael Zanatta" userId="fa57f52891cc4abc" providerId="LiveId" clId="{B1D9C66D-40C6-4676-AB78-67480C0FDB4C}" dt="2020-07-20T06:42:35.030" v="47" actId="20577"/>
        <pc:sldMkLst>
          <pc:docMk/>
          <pc:sldMk cId="1559595119" sldId="372"/>
        </pc:sldMkLst>
        <pc:spChg chg="mod">
          <ac:chgData name="Michael Zanatta" userId="fa57f52891cc4abc" providerId="LiveId" clId="{B1D9C66D-40C6-4676-AB78-67480C0FDB4C}" dt="2020-07-20T06:42:30.449" v="36" actId="20577"/>
          <ac:spMkLst>
            <pc:docMk/>
            <pc:sldMk cId="1559595119" sldId="372"/>
            <ac:spMk id="4" creationId="{8EC8A4FD-29F6-E846-AB32-2C2BADCA12D0}"/>
          </ac:spMkLst>
        </pc:spChg>
        <pc:spChg chg="mod">
          <ac:chgData name="Michael Zanatta" userId="fa57f52891cc4abc" providerId="LiveId" clId="{B1D9C66D-40C6-4676-AB78-67480C0FDB4C}" dt="2020-07-20T06:42:35.030" v="47" actId="20577"/>
          <ac:spMkLst>
            <pc:docMk/>
            <pc:sldMk cId="1559595119" sldId="372"/>
            <ac:spMk id="5" creationId="{E30C5A45-3460-6B4F-BC44-F5513C3BF261}"/>
          </ac:spMkLst>
        </pc:spChg>
      </pc:sldChg>
      <pc:sldChg chg="del">
        <pc:chgData name="Michael Zanatta" userId="fa57f52891cc4abc" providerId="LiveId" clId="{B1D9C66D-40C6-4676-AB78-67480C0FDB4C}" dt="2020-07-20T06:41:31.919" v="0" actId="2696"/>
        <pc:sldMkLst>
          <pc:docMk/>
          <pc:sldMk cId="3474499474" sldId="372"/>
        </pc:sldMkLst>
      </pc:sldChg>
      <pc:sldChg chg="del">
        <pc:chgData name="Michael Zanatta" userId="fa57f52891cc4abc" providerId="LiveId" clId="{B1D9C66D-40C6-4676-AB78-67480C0FDB4C}" dt="2020-07-20T06:41:32.977" v="1" actId="2696"/>
        <pc:sldMkLst>
          <pc:docMk/>
          <pc:sldMk cId="1466933974" sldId="373"/>
        </pc:sldMkLst>
      </pc:sldChg>
      <pc:sldChg chg="modSp del">
        <pc:chgData name="Michael Zanatta" userId="fa57f52891cc4abc" providerId="LiveId" clId="{B1D9C66D-40C6-4676-AB78-67480C0FDB4C}" dt="2020-07-20T06:41:45.253" v="3" actId="2696"/>
        <pc:sldMkLst>
          <pc:docMk/>
          <pc:sldMk cId="444379534" sldId="376"/>
        </pc:sldMkLst>
        <pc:spChg chg="mod">
          <ac:chgData name="Michael Zanatta" userId="fa57f52891cc4abc" providerId="LiveId" clId="{B1D9C66D-40C6-4676-AB78-67480C0FDB4C}" dt="2020-07-20T06:41:36.346" v="2" actId="20577"/>
          <ac:spMkLst>
            <pc:docMk/>
            <pc:sldMk cId="444379534" sldId="376"/>
            <ac:spMk id="4" creationId="{8EC8A4FD-29F6-E846-AB32-2C2BADCA12D0}"/>
          </ac:spMkLst>
        </pc:spChg>
      </pc:sldChg>
      <pc:sldChg chg="del">
        <pc:chgData name="Michael Zanatta" userId="fa57f52891cc4abc" providerId="LiveId" clId="{B1D9C66D-40C6-4676-AB78-67480C0FDB4C}" dt="2020-07-20T06:41:45.260" v="4" actId="2696"/>
        <pc:sldMkLst>
          <pc:docMk/>
          <pc:sldMk cId="2908855181" sldId="378"/>
        </pc:sldMkLst>
      </pc:sldChg>
      <pc:sldChg chg="del">
        <pc:chgData name="Michael Zanatta" userId="fa57f52891cc4abc" providerId="LiveId" clId="{B1D9C66D-40C6-4676-AB78-67480C0FDB4C}" dt="2020-07-20T06:41:45.267" v="5" actId="2696"/>
        <pc:sldMkLst>
          <pc:docMk/>
          <pc:sldMk cId="759456577" sldId="379"/>
        </pc:sldMkLst>
      </pc:sldChg>
      <pc:sldChg chg="del">
        <pc:chgData name="Michael Zanatta" userId="fa57f52891cc4abc" providerId="LiveId" clId="{B1D9C66D-40C6-4676-AB78-67480C0FDB4C}" dt="2020-07-20T06:41:45.273" v="6" actId="2696"/>
        <pc:sldMkLst>
          <pc:docMk/>
          <pc:sldMk cId="482886584" sldId="380"/>
        </pc:sldMkLst>
      </pc:sldChg>
      <pc:sldChg chg="del">
        <pc:chgData name="Michael Zanatta" userId="fa57f52891cc4abc" providerId="LiveId" clId="{B1D9C66D-40C6-4676-AB78-67480C0FDB4C}" dt="2020-07-20T06:41:45.279" v="7" actId="2696"/>
        <pc:sldMkLst>
          <pc:docMk/>
          <pc:sldMk cId="2795481431" sldId="382"/>
        </pc:sldMkLst>
      </pc:sldChg>
      <pc:sldChg chg="del">
        <pc:chgData name="Michael Zanatta" userId="fa57f52891cc4abc" providerId="LiveId" clId="{B1D9C66D-40C6-4676-AB78-67480C0FDB4C}" dt="2020-07-20T06:41:45.282" v="8" actId="2696"/>
        <pc:sldMkLst>
          <pc:docMk/>
          <pc:sldMk cId="3492508758" sldId="383"/>
        </pc:sldMkLst>
      </pc:sldChg>
      <pc:sldChg chg="del">
        <pc:chgData name="Michael Zanatta" userId="fa57f52891cc4abc" providerId="LiveId" clId="{B1D9C66D-40C6-4676-AB78-67480C0FDB4C}" dt="2020-07-20T06:41:45.285" v="9" actId="2696"/>
        <pc:sldMkLst>
          <pc:docMk/>
          <pc:sldMk cId="772201393" sldId="385"/>
        </pc:sldMkLst>
      </pc:sldChg>
      <pc:sldChg chg="del">
        <pc:chgData name="Michael Zanatta" userId="fa57f52891cc4abc" providerId="LiveId" clId="{B1D9C66D-40C6-4676-AB78-67480C0FDB4C}" dt="2020-07-20T06:41:45.302" v="14" actId="2696"/>
        <pc:sldMkLst>
          <pc:docMk/>
          <pc:sldMk cId="2111089492" sldId="386"/>
        </pc:sldMkLst>
      </pc:sldChg>
      <pc:sldChg chg="del">
        <pc:chgData name="Michael Zanatta" userId="fa57f52891cc4abc" providerId="LiveId" clId="{B1D9C66D-40C6-4676-AB78-67480C0FDB4C}" dt="2020-07-20T06:41:45.292" v="11" actId="2696"/>
        <pc:sldMkLst>
          <pc:docMk/>
          <pc:sldMk cId="2591350247" sldId="387"/>
        </pc:sldMkLst>
      </pc:sldChg>
      <pc:sldChg chg="del">
        <pc:chgData name="Michael Zanatta" userId="fa57f52891cc4abc" providerId="LiveId" clId="{B1D9C66D-40C6-4676-AB78-67480C0FDB4C}" dt="2020-07-20T06:41:45.295" v="12" actId="2696"/>
        <pc:sldMkLst>
          <pc:docMk/>
          <pc:sldMk cId="4043423146" sldId="388"/>
        </pc:sldMkLst>
      </pc:sldChg>
      <pc:sldChg chg="del">
        <pc:chgData name="Michael Zanatta" userId="fa57f52891cc4abc" providerId="LiveId" clId="{B1D9C66D-40C6-4676-AB78-67480C0FDB4C}" dt="2020-07-20T06:41:45.318" v="15" actId="2696"/>
        <pc:sldMkLst>
          <pc:docMk/>
          <pc:sldMk cId="3149299329" sldId="390"/>
        </pc:sldMkLst>
      </pc:sldChg>
      <pc:sldChg chg="del">
        <pc:chgData name="Michael Zanatta" userId="fa57f52891cc4abc" providerId="LiveId" clId="{B1D9C66D-40C6-4676-AB78-67480C0FDB4C}" dt="2020-07-20T06:41:45.299" v="13" actId="2696"/>
        <pc:sldMkLst>
          <pc:docMk/>
          <pc:sldMk cId="1901758969" sldId="391"/>
        </pc:sldMkLst>
      </pc:sldChg>
      <pc:sldChg chg="del">
        <pc:chgData name="Michael Zanatta" userId="fa57f52891cc4abc" providerId="LiveId" clId="{B1D9C66D-40C6-4676-AB78-67480C0FDB4C}" dt="2020-07-20T06:41:45.289" v="10" actId="2696"/>
        <pc:sldMkLst>
          <pc:docMk/>
          <pc:sldMk cId="1840906964" sldId="392"/>
        </pc:sldMkLst>
      </pc:sldChg>
    </pc:docChg>
  </pc:docChgLst>
  <pc:docChgLst>
    <pc:chgData name="Wayne Hoggett" userId="cd13c8e39b32bdd0" providerId="LiveId" clId="{F4A11DEB-F1AA-45BF-BF62-267D51990ECC}"/>
    <pc:docChg chg="modSld">
      <pc:chgData name="Wayne Hoggett" userId="cd13c8e39b32bdd0" providerId="LiveId" clId="{F4A11DEB-F1AA-45BF-BF62-267D51990ECC}" dt="2020-11-24T06:41:51.198" v="19" actId="729"/>
      <pc:docMkLst>
        <pc:docMk/>
      </pc:docMkLst>
      <pc:sldChg chg="mod modShow">
        <pc:chgData name="Wayne Hoggett" userId="cd13c8e39b32bdd0" providerId="LiveId" clId="{F4A11DEB-F1AA-45BF-BF62-267D51990ECC}" dt="2020-11-24T06:41:39.016" v="18" actId="729"/>
        <pc:sldMkLst>
          <pc:docMk/>
          <pc:sldMk cId="313999386" sldId="259"/>
        </pc:sldMkLst>
      </pc:sldChg>
      <pc:sldChg chg="mod modShow">
        <pc:chgData name="Wayne Hoggett" userId="cd13c8e39b32bdd0" providerId="LiveId" clId="{F4A11DEB-F1AA-45BF-BF62-267D51990ECC}" dt="2020-11-24T06:41:51.198" v="19" actId="729"/>
        <pc:sldMkLst>
          <pc:docMk/>
          <pc:sldMk cId="2444615494" sldId="260"/>
        </pc:sldMkLst>
      </pc:sldChg>
      <pc:sldChg chg="mod modShow">
        <pc:chgData name="Wayne Hoggett" userId="cd13c8e39b32bdd0" providerId="LiveId" clId="{F4A11DEB-F1AA-45BF-BF62-267D51990ECC}" dt="2020-11-24T06:41:51.198" v="19" actId="729"/>
        <pc:sldMkLst>
          <pc:docMk/>
          <pc:sldMk cId="1790007942" sldId="261"/>
        </pc:sldMkLst>
      </pc:sldChg>
      <pc:sldChg chg="modSp mod">
        <pc:chgData name="Wayne Hoggett" userId="cd13c8e39b32bdd0" providerId="LiveId" clId="{F4A11DEB-F1AA-45BF-BF62-267D51990ECC}" dt="2020-11-24T06:41:33.025" v="17" actId="20577"/>
        <pc:sldMkLst>
          <pc:docMk/>
          <pc:sldMk cId="3970095486" sldId="262"/>
        </pc:sldMkLst>
        <pc:spChg chg="mod">
          <ac:chgData name="Wayne Hoggett" userId="cd13c8e39b32bdd0" providerId="LiveId" clId="{F4A11DEB-F1AA-45BF-BF62-267D51990ECC}" dt="2020-11-24T06:41:33.025" v="17" actId="20577"/>
          <ac:spMkLst>
            <pc:docMk/>
            <pc:sldMk cId="3970095486" sldId="262"/>
            <ac:spMk id="6" creationId="{EEFA8E91-7245-A04A-8978-722DA0C5AB70}"/>
          </ac:spMkLst>
        </pc:spChg>
        <pc:spChg chg="mod">
          <ac:chgData name="Wayne Hoggett" userId="cd13c8e39b32bdd0" providerId="LiveId" clId="{F4A11DEB-F1AA-45BF-BF62-267D51990ECC}" dt="2020-11-24T06:41:26.022" v="1" actId="20577"/>
          <ac:spMkLst>
            <pc:docMk/>
            <pc:sldMk cId="3970095486" sldId="262"/>
            <ac:spMk id="7" creationId="{ED5ADC38-5201-974D-A30A-DE8429F18478}"/>
          </ac:spMkLst>
        </pc:spChg>
      </pc:sldChg>
      <pc:sldChg chg="mod modShow">
        <pc:chgData name="Wayne Hoggett" userId="cd13c8e39b32bdd0" providerId="LiveId" clId="{F4A11DEB-F1AA-45BF-BF62-267D51990ECC}" dt="2020-11-24T06:41:39.016" v="18" actId="729"/>
        <pc:sldMkLst>
          <pc:docMk/>
          <pc:sldMk cId="3571568711" sldId="263"/>
        </pc:sldMkLst>
      </pc:sldChg>
      <pc:sldChg chg="mod modShow">
        <pc:chgData name="Wayne Hoggett" userId="cd13c8e39b32bdd0" providerId="LiveId" clId="{F4A11DEB-F1AA-45BF-BF62-267D51990ECC}" dt="2020-11-24T06:41:51.198" v="19" actId="729"/>
        <pc:sldMkLst>
          <pc:docMk/>
          <pc:sldMk cId="1545818797" sldId="264"/>
        </pc:sldMkLst>
      </pc:sldChg>
      <pc:sldChg chg="mod modShow">
        <pc:chgData name="Wayne Hoggett" userId="cd13c8e39b32bdd0" providerId="LiveId" clId="{F4A11DEB-F1AA-45BF-BF62-267D51990ECC}" dt="2020-11-24T06:41:39.016" v="18" actId="729"/>
        <pc:sldMkLst>
          <pc:docMk/>
          <pc:sldMk cId="4260826608" sldId="265"/>
        </pc:sldMkLst>
      </pc:sldChg>
      <pc:sldChg chg="mod modShow">
        <pc:chgData name="Wayne Hoggett" userId="cd13c8e39b32bdd0" providerId="LiveId" clId="{F4A11DEB-F1AA-45BF-BF62-267D51990ECC}" dt="2020-11-24T06:41:39.016" v="18" actId="729"/>
        <pc:sldMkLst>
          <pc:docMk/>
          <pc:sldMk cId="3231848757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78F90-2B87-4311-BC51-F71740C7BF85}" type="datetimeFigureOut">
              <a:rPr lang="en-AU" smtClean="0"/>
              <a:t>6/03/2021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61F32-A857-4C27-AEFB-80E8BEE4C5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3783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5372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securing the remote </a:t>
            </a:r>
            <a:r>
              <a:rPr lang="en-US" dirty="0" err="1"/>
              <a:t>powershell</a:t>
            </a:r>
            <a:r>
              <a:rPr lang="en-US" dirty="0"/>
              <a:t> endpoint.</a:t>
            </a:r>
          </a:p>
          <a:p>
            <a:r>
              <a:rPr lang="en-US" dirty="0"/>
              <a:t>We can use JEA to lockdown our endpoints to prevent lateral attacks.</a:t>
            </a:r>
          </a:p>
          <a:p>
            <a:endParaRPr lang="en-US" dirty="0"/>
          </a:p>
          <a:p>
            <a:r>
              <a:rPr lang="en-US" dirty="0"/>
              <a:t>JEA uses session configuration files that describe what restrictions the </a:t>
            </a:r>
            <a:r>
              <a:rPr lang="en-US" dirty="0" err="1"/>
              <a:t>powershell</a:t>
            </a:r>
            <a:r>
              <a:rPr lang="en-US" dirty="0"/>
              <a:t> remoting session will have placed on it.</a:t>
            </a:r>
          </a:p>
          <a:p>
            <a:r>
              <a:rPr lang="en-US" dirty="0"/>
              <a:t>You can set language mode, whitelist cmdlets, define virtual session credentials.</a:t>
            </a:r>
          </a:p>
          <a:p>
            <a:endParaRPr lang="en-US" dirty="0"/>
          </a:p>
          <a:p>
            <a:r>
              <a:rPr lang="en-US" dirty="0"/>
              <a:t>You can also audit the sessions for misuse.</a:t>
            </a:r>
          </a:p>
          <a:p>
            <a:endParaRPr lang="en-US" dirty="0"/>
          </a:p>
          <a:p>
            <a:r>
              <a:rPr lang="en-US" dirty="0"/>
              <a:t>Let’s Demo this.</a:t>
            </a:r>
          </a:p>
          <a:p>
            <a:endParaRPr lang="en-US" dirty="0"/>
          </a:p>
          <a:p>
            <a:r>
              <a:rPr lang="en-US" dirty="0"/>
              <a:t>Update the session configuration to:</a:t>
            </a:r>
          </a:p>
          <a:p>
            <a:endParaRPr lang="en-US" dirty="0"/>
          </a:p>
          <a:p>
            <a:r>
              <a:rPr lang="en-US" dirty="0"/>
              <a:t>Block everything but get-process/ Enable session transcription.</a:t>
            </a:r>
          </a:p>
          <a:p>
            <a:r>
              <a:rPr lang="en-US" dirty="0"/>
              <a:t>Implement Language Mode</a:t>
            </a:r>
          </a:p>
          <a:p>
            <a:r>
              <a:rPr lang="en-US" dirty="0"/>
              <a:t>Show Get-Process </a:t>
            </a:r>
          </a:p>
          <a:p>
            <a:r>
              <a:rPr lang="en-US" dirty="0"/>
              <a:t>Returns a list</a:t>
            </a:r>
          </a:p>
          <a:p>
            <a:r>
              <a:rPr lang="en-US" dirty="0"/>
              <a:t>Let’s get Process notepad and pipe to stop process</a:t>
            </a:r>
          </a:p>
          <a:p>
            <a:r>
              <a:rPr lang="en-US" dirty="0"/>
              <a:t>NOPE!</a:t>
            </a:r>
          </a:p>
          <a:p>
            <a:endParaRPr lang="en-US" dirty="0"/>
          </a:p>
          <a:p>
            <a:r>
              <a:rPr lang="en-US" dirty="0"/>
              <a:t>Let’s take a look at the transcript!</a:t>
            </a:r>
          </a:p>
          <a:p>
            <a:r>
              <a:rPr lang="en-US" dirty="0"/>
              <a:t>:-D</a:t>
            </a:r>
          </a:p>
          <a:p>
            <a:endParaRPr lang="en-US" dirty="0"/>
          </a:p>
          <a:p>
            <a:r>
              <a:rPr lang="en-US" dirty="0"/>
              <a:t>So THIS IS BUSTED.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413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can’t stop people accessing PowerShell.</a:t>
            </a:r>
          </a:p>
          <a:p>
            <a:endParaRPr lang="en-US" dirty="0"/>
          </a:p>
          <a:p>
            <a:r>
              <a:rPr lang="en-US" dirty="0"/>
              <a:t>Yes you can.</a:t>
            </a:r>
          </a:p>
          <a:p>
            <a:endParaRPr lang="en-US" dirty="0"/>
          </a:p>
          <a:p>
            <a:r>
              <a:rPr lang="en-US" dirty="0"/>
              <a:t>Let’s take a look at how you can start securing your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12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 we need to delete </a:t>
            </a:r>
            <a:r>
              <a:rPr lang="en-US" dirty="0" err="1"/>
              <a:t>Powershell</a:t>
            </a:r>
            <a:r>
              <a:rPr lang="en-US" dirty="0"/>
              <a:t> 2.0</a:t>
            </a:r>
          </a:p>
          <a:p>
            <a:endParaRPr lang="en-US" dirty="0"/>
          </a:p>
          <a:p>
            <a:r>
              <a:rPr lang="en-US" dirty="0"/>
              <a:t>Why? PowerShell 2.0 </a:t>
            </a:r>
            <a:r>
              <a:rPr lang="en-US" dirty="0" err="1"/>
              <a:t>dosen’t</a:t>
            </a:r>
            <a:r>
              <a:rPr lang="en-US" dirty="0"/>
              <a:t> have a lot of the newer security features.</a:t>
            </a:r>
          </a:p>
          <a:p>
            <a:endParaRPr lang="en-US" dirty="0"/>
          </a:p>
          <a:p>
            <a:r>
              <a:rPr lang="en-US" dirty="0"/>
              <a:t>So how do we do this?</a:t>
            </a:r>
          </a:p>
          <a:p>
            <a:endParaRPr lang="en-AU" dirty="0"/>
          </a:p>
          <a:p>
            <a:r>
              <a:rPr lang="en-AU" dirty="0"/>
              <a:t>DEMO: Remove the features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687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you can use Windows Defender Application Control (via Intune) to secure your remote endpoints.</a:t>
            </a:r>
          </a:p>
          <a:p>
            <a:r>
              <a:rPr lang="en-US" dirty="0"/>
              <a:t>Configuring scripting policies will automatically place PowerShell in constrained language mode and will also natively block unauthorized scripts.</a:t>
            </a:r>
          </a:p>
          <a:p>
            <a:endParaRPr lang="en-US" dirty="0"/>
          </a:p>
          <a:p>
            <a:r>
              <a:rPr lang="en-US" dirty="0"/>
              <a:t>Utilizing a certificate (signed publisher), will ensure that you won’t need to update polices as the script is changed.</a:t>
            </a:r>
          </a:p>
          <a:p>
            <a:r>
              <a:rPr lang="en-US" dirty="0"/>
              <a:t>However ALL SCRIPTS should be signed.</a:t>
            </a:r>
          </a:p>
          <a:p>
            <a:endParaRPr lang="en-US" dirty="0"/>
          </a:p>
          <a:p>
            <a:r>
              <a:rPr lang="en-US" dirty="0"/>
              <a:t>But script signing doesn’t make your code unreadable.</a:t>
            </a:r>
          </a:p>
          <a:p>
            <a:endParaRPr lang="en-US" dirty="0"/>
          </a:p>
          <a:p>
            <a:r>
              <a:rPr lang="en-AU" dirty="0"/>
              <a:t>$</a:t>
            </a:r>
            <a:r>
              <a:rPr lang="en-AU" dirty="0" err="1"/>
              <a:t>ExecutionContext.SessionState.LanguageMode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Show running a normal script</a:t>
            </a:r>
          </a:p>
          <a:p>
            <a:r>
              <a:rPr lang="en-US" dirty="0"/>
              <a:t>Show language mode</a:t>
            </a:r>
          </a:p>
          <a:p>
            <a:endParaRPr lang="en-US" dirty="0"/>
          </a:p>
          <a:p>
            <a:r>
              <a:rPr lang="en-US" dirty="0"/>
              <a:t>Let’s implement a </a:t>
            </a:r>
            <a:r>
              <a:rPr lang="en-US" dirty="0" err="1"/>
              <a:t>applocker</a:t>
            </a:r>
            <a:r>
              <a:rPr lang="en-US" dirty="0"/>
              <a:t>.</a:t>
            </a:r>
          </a:p>
          <a:p>
            <a:r>
              <a:rPr lang="en-US" dirty="0"/>
              <a:t>Show script not running</a:t>
            </a:r>
          </a:p>
          <a:p>
            <a:r>
              <a:rPr lang="en-US" dirty="0"/>
              <a:t>Show language mode</a:t>
            </a:r>
          </a:p>
          <a:p>
            <a:endParaRPr lang="en-US" dirty="0"/>
          </a:p>
          <a:p>
            <a:r>
              <a:rPr lang="en-US" dirty="0"/>
              <a:t>You can set the language mode using an environmental variable, however this is a global setting which cause issues.</a:t>
            </a:r>
          </a:p>
          <a:p>
            <a:endParaRPr lang="en-US" dirty="0"/>
          </a:p>
          <a:p>
            <a:r>
              <a:rPr lang="en-US" dirty="0"/>
              <a:t>PLAUSABLE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281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worked with clients who have done various things in the </a:t>
            </a:r>
            <a:r>
              <a:rPr lang="en-US" dirty="0" err="1"/>
              <a:t>guize</a:t>
            </a:r>
            <a:r>
              <a:rPr lang="en-US" dirty="0"/>
              <a:t> of PowerShell security: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Blocking the PowerShell Gallery, by removing the gallery and deleting modules.</a:t>
            </a:r>
          </a:p>
          <a:p>
            <a:pPr marL="228600" indent="-228600">
              <a:buAutoNum type="arabicPeriod"/>
            </a:pPr>
            <a:r>
              <a:rPr lang="en-US" dirty="0"/>
              <a:t>Changing the default execution of ps1 files.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means of security don’t prevent the execution of code, they only prohibit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let’s see how easy it is to bypass </a:t>
            </a:r>
            <a:r>
              <a:rPr lang="en-US" dirty="0" err="1"/>
              <a:t>PSGet</a:t>
            </a:r>
            <a:r>
              <a:rPr lang="en-US" dirty="0"/>
              <a:t> and fetch the module ourselves: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PowerShell gallery.</a:t>
            </a:r>
          </a:p>
          <a:p>
            <a:pPr marL="0" indent="0">
              <a:buNone/>
            </a:pPr>
            <a:r>
              <a:rPr lang="en-US" dirty="0"/>
              <a:t>Grab ANY module</a:t>
            </a:r>
          </a:p>
          <a:p>
            <a:pPr marL="0" indent="0">
              <a:buNone/>
            </a:pPr>
            <a:r>
              <a:rPr lang="en-US" dirty="0"/>
              <a:t>Find the URL to the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pPr marL="0" indent="0">
              <a:buNone/>
            </a:pPr>
            <a:r>
              <a:rPr lang="en-US" dirty="0"/>
              <a:t>Download locally and expand.</a:t>
            </a:r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769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is a security threat.</a:t>
            </a:r>
          </a:p>
          <a:p>
            <a:r>
              <a:rPr lang="en-AU" dirty="0"/>
              <a:t>However</a:t>
            </a:r>
          </a:p>
          <a:p>
            <a:r>
              <a:rPr lang="en-AU" dirty="0"/>
              <a:t>It can be mitigated with good policy.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are going to secure your PowerShell environment. </a:t>
            </a:r>
            <a:r>
              <a:rPr lang="en-US"/>
              <a:t>Use Polices that are defined by MSFT that limit access to the shell.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958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little about me: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Microsoft MVP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 work as a senior consultant at Insync Technology and I specialize in </a:t>
            </a:r>
            <a:r>
              <a:rPr lang="en-AU" dirty="0" err="1"/>
              <a:t>WinOps</a:t>
            </a:r>
            <a:r>
              <a:rPr lang="en-AU" dirty="0"/>
              <a:t> Automation and PowerShell SME.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REST is my bread and butter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I’m am known as that guy. I like to push the boundaries of PowerShell to the limits to see what is possible. For instance a PowerShell Aimbot, Remote HTTP PowerShell Bot and a Stock Market Forum Web Scraper.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Stream Regularly, </a:t>
            </a:r>
            <a:r>
              <a:rPr lang="en-AU" dirty="0" err="1"/>
              <a:t>CoFounder</a:t>
            </a:r>
            <a:r>
              <a:rPr lang="en-AU" dirty="0"/>
              <a:t> the Brisbane PowerShell User Group and Author (Contributor and Editor for PSConfBookV2, PSConfBookV3)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 enjoy running and playing paintball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B7CBD-8C46-4C11-9B68-A74D2A8A173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345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Meet Your Security Guy: Dave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Dave has the easiest job in the world. Being a security professional half of his job is just saying ‘no’. Can I do …. No.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But no in all seriousness, Dave spends a lot of time ensuring that your network remains hack free.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526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Paranoia is good.</a:t>
            </a:r>
          </a:p>
          <a:p>
            <a:r>
              <a:rPr lang="en-AU" dirty="0"/>
              <a:t>With the level of skill of cyber attacks out there.</a:t>
            </a:r>
          </a:p>
          <a:p>
            <a:r>
              <a:rPr lang="en-AU" dirty="0"/>
              <a:t>This is good.</a:t>
            </a:r>
          </a:p>
          <a:p>
            <a:endParaRPr lang="en-AU" dirty="0"/>
          </a:p>
          <a:p>
            <a:r>
              <a:rPr lang="en-AU" dirty="0"/>
              <a:t>Why is </a:t>
            </a:r>
            <a:r>
              <a:rPr lang="en-AU" dirty="0" err="1"/>
              <a:t>dave</a:t>
            </a:r>
            <a:r>
              <a:rPr lang="en-AU" dirty="0"/>
              <a:t> paranoid?</a:t>
            </a:r>
          </a:p>
          <a:p>
            <a:endParaRPr lang="en-AU" dirty="0"/>
          </a:p>
          <a:p>
            <a:r>
              <a:rPr lang="en-AU" dirty="0"/>
              <a:t>Because PowerShell’s scope and reach makes it an excellent platform to utilize for hacking.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094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change this “no” to a maybe by looking at some PowerShell myths and settings </a:t>
            </a:r>
            <a:r>
              <a:rPr lang="en-US" dirty="0" err="1"/>
              <a:t>dave’s</a:t>
            </a:r>
            <a:r>
              <a:rPr lang="en-US" dirty="0"/>
              <a:t> mind at ease.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271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PS1 Demos</a:t>
            </a:r>
          </a:p>
          <a:p>
            <a:r>
              <a:rPr lang="en-US" dirty="0"/>
              <a:t>NO RECORDING REQUIRED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147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look at two things here: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Authentication and Transport</a:t>
            </a:r>
          </a:p>
          <a:p>
            <a:pPr marL="228600" indent="-228600">
              <a:buAutoNum type="arabicPeriod"/>
            </a:pPr>
            <a:r>
              <a:rPr lang="en-US" dirty="0"/>
              <a:t>Remote Session Configuration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8924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Open Microsoft Whiteboard and draw how PowerShell Remoting is build on </a:t>
            </a:r>
            <a:r>
              <a:rPr lang="en-US" dirty="0" err="1"/>
              <a:t>WinRM</a:t>
            </a:r>
            <a:r>
              <a:rPr lang="en-US" dirty="0"/>
              <a:t>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Discuss the following:</a:t>
            </a:r>
          </a:p>
          <a:p>
            <a:pPr algn="l"/>
            <a:endParaRPr lang="en-US" dirty="0"/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Built on Windows Remote Management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Utilizes the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WSManagement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Protocol 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Built using SOAP (HTTP/s) 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Session is Encrypted by Authentication </a:t>
            </a:r>
          </a:p>
          <a:p>
            <a:pPr algn="l">
              <a:lnSpc>
                <a:spcPct val="150000"/>
              </a:lnSpc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Mechnisims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– Username and Password are passed over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paintext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CredSSP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Username and Password are parsed over to the remote endpoint, however if the machine is compromised the username and password can be retrieved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Digest – Server  sends data to client about authenticating server (domain controller) and client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auths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domain controller with digest token</a:t>
            </a:r>
          </a:p>
          <a:p>
            <a:pPr algn="l">
              <a:lnSpc>
                <a:spcPct val="150000"/>
              </a:lnSpc>
            </a:pP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Kerbros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Mutual Authentication using encrypted keys with server and client. (Must be on the same domain). Kerberos is the default one.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Negotiate – Uses Windows Integrated Authentication.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Certificate – Certificate Authentication uses a mutual certificate as an authentication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mechnisism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AU" dirty="0"/>
              <a:t>DEMO. Let’s take a look at PowerShell remoting sessions. On the packet level.</a:t>
            </a:r>
          </a:p>
          <a:p>
            <a:pPr algn="l"/>
            <a:endParaRPr lang="en-AU" dirty="0"/>
          </a:p>
          <a:p>
            <a:pPr marL="228600" indent="-228600" algn="l">
              <a:buAutoNum type="arabicPeriod"/>
            </a:pPr>
            <a:r>
              <a:rPr lang="en-AU" dirty="0"/>
              <a:t>Let’s connect with </a:t>
            </a:r>
            <a:r>
              <a:rPr lang="en-AU" dirty="0" err="1"/>
              <a:t>CredSSP</a:t>
            </a:r>
            <a:r>
              <a:rPr lang="en-AU" dirty="0"/>
              <a:t> first (being a non domain machine)</a:t>
            </a:r>
          </a:p>
          <a:p>
            <a:pPr marL="228600" indent="-228600" algn="l">
              <a:buAutoNum type="arabicPeriod"/>
            </a:pPr>
            <a:r>
              <a:rPr lang="en-AU" dirty="0"/>
              <a:t>Note to the user that it’s a HTTP session. Not HTTPS</a:t>
            </a:r>
          </a:p>
          <a:p>
            <a:pPr marL="228600" indent="-228600" algn="l">
              <a:buAutoNum type="arabicPeriod"/>
            </a:pPr>
            <a:r>
              <a:rPr lang="en-AU" dirty="0"/>
              <a:t>Open Wireshark and filter by port 5985</a:t>
            </a:r>
          </a:p>
          <a:p>
            <a:pPr marL="228600" indent="-228600" algn="l">
              <a:buAutoNum type="arabicPeriod"/>
            </a:pPr>
            <a:endParaRPr lang="en-AU" dirty="0"/>
          </a:p>
          <a:p>
            <a:pPr marL="0" indent="0" algn="l">
              <a:buNone/>
            </a:pPr>
            <a:r>
              <a:rPr lang="en-AU" dirty="0"/>
              <a:t>Let’s take a look inside the SOAP request. Note that message payload is encrypted. </a:t>
            </a:r>
          </a:p>
          <a:p>
            <a:pPr marL="0" indent="0" algn="l">
              <a:buNone/>
            </a:pPr>
            <a:endParaRPr lang="en-AU" dirty="0"/>
          </a:p>
          <a:p>
            <a:pPr marL="228600" indent="-228600" algn="l">
              <a:buAutoNum type="arabicPeriod"/>
            </a:pPr>
            <a:r>
              <a:rPr lang="en-AU" dirty="0"/>
              <a:t>Let’s connect with BASIC  first (being a non domain machine)</a:t>
            </a:r>
          </a:p>
          <a:p>
            <a:pPr marL="228600" indent="-228600" algn="l">
              <a:buAutoNum type="arabicPeriod"/>
            </a:pPr>
            <a:r>
              <a:rPr lang="en-AU" dirty="0"/>
              <a:t>Note to the user that it’s a HTTP session. Not HTTPS</a:t>
            </a:r>
          </a:p>
          <a:p>
            <a:pPr marL="228600" indent="-228600" algn="l">
              <a:buAutoNum type="arabicPeriod"/>
            </a:pPr>
            <a:r>
              <a:rPr lang="en-AU" dirty="0"/>
              <a:t>Open Wireshark and filter by port 5985</a:t>
            </a:r>
          </a:p>
          <a:p>
            <a:pPr marL="228600" indent="-228600" algn="l">
              <a:buAutoNum type="arabicPeriod"/>
            </a:pPr>
            <a:endParaRPr lang="en-AU" dirty="0"/>
          </a:p>
          <a:p>
            <a:pPr marL="0" indent="0" algn="l">
              <a:buNone/>
            </a:pPr>
            <a:r>
              <a:rPr lang="en-AU" dirty="0"/>
              <a:t>Note that the data is visible.</a:t>
            </a:r>
          </a:p>
          <a:p>
            <a:pPr marL="0" indent="0" algn="l">
              <a:buNone/>
            </a:pPr>
            <a:endParaRPr lang="en-AU" dirty="0"/>
          </a:p>
          <a:p>
            <a:pPr marL="0" indent="0" algn="l">
              <a:buNone/>
            </a:pPr>
            <a:r>
              <a:rPr lang="en-AU" dirty="0"/>
              <a:t>OH NO!</a:t>
            </a:r>
          </a:p>
          <a:p>
            <a:pPr marL="0" indent="0" algn="l">
              <a:buNone/>
            </a:pPr>
            <a:endParaRPr lang="en-AU" dirty="0"/>
          </a:p>
          <a:p>
            <a:pPr marL="0" indent="0" algn="l">
              <a:buNone/>
            </a:pPr>
            <a:r>
              <a:rPr lang="en-AU" dirty="0"/>
              <a:t>-&gt; Note that Basic Authentication is secure using HTTPS, but default authentication is not. All other mechanicians will encrypt the PWSH session.</a:t>
            </a:r>
          </a:p>
          <a:p>
            <a:pPr marL="0" indent="0" algn="l">
              <a:buNone/>
            </a:pPr>
            <a:endParaRPr lang="en-AU" dirty="0"/>
          </a:p>
          <a:p>
            <a:pPr marL="0" indent="0" algn="l">
              <a:buNone/>
            </a:pPr>
            <a:r>
              <a:rPr lang="en-AU" dirty="0"/>
              <a:t>TAKE Homes:</a:t>
            </a:r>
          </a:p>
          <a:p>
            <a:pPr marL="0" indent="0" algn="l">
              <a:buNone/>
            </a:pPr>
            <a:endParaRPr lang="en-AU" dirty="0"/>
          </a:p>
          <a:p>
            <a:pPr marL="228600" indent="-228600" algn="l">
              <a:buAutoNum type="arabicPeriod"/>
            </a:pPr>
            <a:r>
              <a:rPr lang="en-AU" dirty="0"/>
              <a:t>PowerShell will encrypt the session over using the authentication provider (unless its Basic)</a:t>
            </a:r>
          </a:p>
          <a:p>
            <a:pPr marL="228600" indent="-228600" algn="l">
              <a:buAutoNum type="arabicPeriod"/>
            </a:pPr>
            <a:r>
              <a:rPr lang="en-AU" dirty="0"/>
              <a:t>You can go the extra mile and run </a:t>
            </a:r>
            <a:r>
              <a:rPr lang="en-AU" dirty="0" err="1"/>
              <a:t>WinRM</a:t>
            </a:r>
            <a:r>
              <a:rPr lang="en-AU" dirty="0"/>
              <a:t> over HTTPS, which is more secure.</a:t>
            </a:r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6714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61F32-A857-4C27-AEFB-80E8BEE4C54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6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github.com/ZanattaMichael/BrisPu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7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Mythbusters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Security Edition</a:t>
            </a:r>
          </a:p>
        </p:txBody>
      </p:sp>
    </p:spTree>
    <p:extLst>
      <p:ext uri="{BB962C8B-B14F-4D97-AF65-F5344CB8AC3E}">
        <p14:creationId xmlns:p14="http://schemas.microsoft.com/office/powerpoint/2010/main" val="326533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7744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986246" y="862667"/>
            <a:ext cx="104969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“Just Enough”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08837" y="1731960"/>
            <a:ext cx="10668001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Use JEA to lockdown the session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Sessions are configured using Session Configuration File</a:t>
            </a:r>
          </a:p>
          <a:p>
            <a:pPr algn="r"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51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MYTH #3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025117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can’t prevent access to the Shell</a:t>
            </a:r>
          </a:p>
        </p:txBody>
      </p:sp>
    </p:spTree>
    <p:extLst>
      <p:ext uri="{BB962C8B-B14F-4D97-AF65-F5344CB8AC3E}">
        <p14:creationId xmlns:p14="http://schemas.microsoft.com/office/powerpoint/2010/main" val="637633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EB249-25DB-B441-ABF3-32F037AFCC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69637" y="365125"/>
            <a:ext cx="779464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PowerShell 2.0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893370E-035A-45CF-88B3-683F1FB23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75" y="2162718"/>
            <a:ext cx="6718250" cy="37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9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EB249-25DB-B441-ABF3-32F037AFCC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69637" y="365125"/>
            <a:ext cx="85131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WDAC / AppLocker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B3D6BB-B8BA-4A50-B1D4-1E922F01D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26" y="2092187"/>
            <a:ext cx="7569200" cy="26670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1481CB-B6BA-405B-AE1F-BDC8780E4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232" y="3263809"/>
            <a:ext cx="45148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6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MYTH #4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025117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“Security through obscurity”</a:t>
            </a:r>
          </a:p>
        </p:txBody>
      </p:sp>
    </p:spTree>
    <p:extLst>
      <p:ext uri="{BB962C8B-B14F-4D97-AF65-F5344CB8AC3E}">
        <p14:creationId xmlns:p14="http://schemas.microsoft.com/office/powerpoint/2010/main" val="311830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025117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is a Security Threat…</a:t>
            </a:r>
          </a:p>
        </p:txBody>
      </p:sp>
    </p:spTree>
    <p:extLst>
      <p:ext uri="{BB962C8B-B14F-4D97-AF65-F5344CB8AC3E}">
        <p14:creationId xmlns:p14="http://schemas.microsoft.com/office/powerpoint/2010/main" val="369762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750220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50220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1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68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31F3-6EB9-7A4D-BA2B-F44A4974E3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243512"/>
            <a:ext cx="12192000" cy="12101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623B1-CAF0-9345-9F80-1FE43D2F2F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626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728955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28955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>
              <a:lnSpc>
                <a:spcPct val="150000"/>
              </a:lnSpc>
            </a:pPr>
            <a:endParaRPr lang="en-US" sz="3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D747F-D664-574E-A01C-CB66ECC6B5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569" y="2225751"/>
            <a:ext cx="4366749" cy="3267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222C9-85CB-AA4E-84C4-3EFDA36B9D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0757" y="2252028"/>
            <a:ext cx="4217821" cy="32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EB249-25DB-B441-ABF3-32F037AFCC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69637" y="365125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Screenshot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EC32C-69D7-134E-8FCC-C1242E7FC3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596" y="1690688"/>
            <a:ext cx="8352806" cy="4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8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F9463C-839C-47DB-B2B2-CE10287A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6676" y="857"/>
            <a:ext cx="12180952" cy="68571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431072" y="494010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D71209-8F70-401C-9756-7D5243D7F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442" y="494010"/>
            <a:ext cx="3248660" cy="32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ax, tool&#10;&#10;Description automatically generated">
            <a:extLst>
              <a:ext uri="{FF2B5EF4-FFF2-40B4-BE49-F238E27FC236}">
                <a16:creationId xmlns:a16="http://schemas.microsoft.com/office/drawing/2014/main" id="{7DCF64BC-EA4A-4E71-B067-7E8F6A154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724" y="2951309"/>
            <a:ext cx="915608" cy="743474"/>
          </a:xfrm>
          <a:prstGeom prst="rect">
            <a:avLst/>
          </a:prstGeom>
        </p:spPr>
      </p:pic>
      <p:pic>
        <p:nvPicPr>
          <p:cNvPr id="11" name="Picture 10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9C042915-AF4D-44E6-9FFD-62F21ACAC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689" y="4028471"/>
            <a:ext cx="915608" cy="915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A6CBC27-6E66-4020-862D-D4303FB14DBD}"/>
              </a:ext>
            </a:extLst>
          </p:cNvPr>
          <p:cNvSpPr txBox="1">
            <a:spLocks/>
          </p:cNvSpPr>
          <p:nvPr/>
        </p:nvSpPr>
        <p:spPr>
          <a:xfrm>
            <a:off x="3504192" y="2636582"/>
            <a:ext cx="9683737" cy="40873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@PowerShellMich1</a:t>
            </a:r>
          </a:p>
          <a:p>
            <a:pPr>
              <a:lnSpc>
                <a:spcPct val="2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https://github.com/ZanattaMichael/BrisPug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https://twitch.tv/PowerShellMichael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4C8B2A-FF0A-453E-93E7-6B63C90365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24" y="5544235"/>
            <a:ext cx="874458" cy="9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45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82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EB249-25DB-B441-ABF3-32F037AFCC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69637" y="365125"/>
            <a:ext cx="779464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Dave: “Security Guy”</a:t>
            </a:r>
          </a:p>
        </p:txBody>
      </p:sp>
      <p:pic>
        <p:nvPicPr>
          <p:cNvPr id="5" name="Picture 4" descr="A person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A4A06DF4-3F7B-4F21-A435-4EEDBDE62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189" y="2134689"/>
            <a:ext cx="50482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EB249-25DB-B441-ABF3-32F037AFCC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69637" y="365125"/>
            <a:ext cx="779464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Paranoia is “Good”</a:t>
            </a:r>
          </a:p>
        </p:txBody>
      </p:sp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4F712E6F-DB60-451A-8E5B-07818B712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592" y="2315305"/>
            <a:ext cx="6314816" cy="35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EB249-25DB-B441-ABF3-32F037AFCC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69637" y="365125"/>
            <a:ext cx="779464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“No” to a “Maybe”</a:t>
            </a:r>
          </a:p>
        </p:txBody>
      </p:sp>
      <p:pic>
        <p:nvPicPr>
          <p:cNvPr id="6" name="Picture 5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02EBB9FD-755B-44DF-94CD-F4675F10A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007" y="2485208"/>
            <a:ext cx="6780894" cy="292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MYTH #1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025117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5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ExecutionPolicy</a:t>
            </a:r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‘bypass’</a:t>
            </a:r>
          </a:p>
        </p:txBody>
      </p:sp>
    </p:spTree>
    <p:extLst>
      <p:ext uri="{BB962C8B-B14F-4D97-AF65-F5344CB8AC3E}">
        <p14:creationId xmlns:p14="http://schemas.microsoft.com/office/powerpoint/2010/main" val="307381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MYTH #2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025117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‘Remoting’ is Insecure</a:t>
            </a:r>
          </a:p>
        </p:txBody>
      </p:sp>
    </p:spTree>
    <p:extLst>
      <p:ext uri="{BB962C8B-B14F-4D97-AF65-F5344CB8AC3E}">
        <p14:creationId xmlns:p14="http://schemas.microsoft.com/office/powerpoint/2010/main" val="213249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7744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986246" y="862667"/>
            <a:ext cx="104969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PowerShell Remoting: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08837" y="1731960"/>
            <a:ext cx="10668001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Built on Windows Remote Management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Utilizes the 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WSManagement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Protocol 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Built using SOAP (HTTP/s) 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Session is Encrypted by Authentication </a:t>
            </a:r>
          </a:p>
          <a:p>
            <a:pPr algn="r"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8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7744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986246" y="862667"/>
            <a:ext cx="104969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Core Remoting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08837" y="1731960"/>
            <a:ext cx="10668001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Uses SSH for Transport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Uses SSH for Authentication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Privileges are the Same</a:t>
            </a:r>
          </a:p>
          <a:p>
            <a:pPr algn="r"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91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5629</TotalTime>
  <Words>1262</Words>
  <Application>Microsoft Office PowerPoint</Application>
  <PresentationFormat>Widescreen</PresentationFormat>
  <Paragraphs>223</Paragraphs>
  <Slides>20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BrisPUG</dc:title>
  <dc:creator>Michael Zanatta</dc:creator>
  <cp:lastModifiedBy>Michael Zanatta</cp:lastModifiedBy>
  <cp:revision>171</cp:revision>
  <dcterms:created xsi:type="dcterms:W3CDTF">2019-08-20T04:05:12Z</dcterms:created>
  <dcterms:modified xsi:type="dcterms:W3CDTF">2021-03-06T07:06:34Z</dcterms:modified>
</cp:coreProperties>
</file>